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413" r:id="rId2"/>
    <p:sldId id="448" r:id="rId3"/>
    <p:sldId id="449" r:id="rId4"/>
    <p:sldId id="450" r:id="rId5"/>
    <p:sldId id="451" r:id="rId6"/>
    <p:sldId id="452"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641"/>
    <p:restoredTop sz="93209"/>
  </p:normalViewPr>
  <p:slideViewPr>
    <p:cSldViewPr snapToGrid="0" snapToObjects="1">
      <p:cViewPr varScale="1">
        <p:scale>
          <a:sx n="119" d="100"/>
          <a:sy n="119" d="100"/>
        </p:scale>
        <p:origin x="712"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45A899-C8C3-FB41-8A77-EA8C4E58F10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21469B6-819B-2140-A01F-61DD65E4B37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6CB6CF1-2593-6448-A720-0271807D1A4B}"/>
              </a:ext>
            </a:extLst>
          </p:cNvPr>
          <p:cNvSpPr>
            <a:spLocks noGrp="1"/>
          </p:cNvSpPr>
          <p:nvPr>
            <p:ph type="dt" sz="half" idx="10"/>
          </p:nvPr>
        </p:nvSpPr>
        <p:spPr/>
        <p:txBody>
          <a:bodyPr/>
          <a:lstStyle/>
          <a:p>
            <a:fld id="{E875FC76-2413-5341-8069-09409EFB7588}" type="datetimeFigureOut">
              <a:rPr lang="en-US" smtClean="0"/>
              <a:t>8/17/19</a:t>
            </a:fld>
            <a:endParaRPr lang="en-US"/>
          </a:p>
        </p:txBody>
      </p:sp>
      <p:sp>
        <p:nvSpPr>
          <p:cNvPr id="5" name="Footer Placeholder 4">
            <a:extLst>
              <a:ext uri="{FF2B5EF4-FFF2-40B4-BE49-F238E27FC236}">
                <a16:creationId xmlns:a16="http://schemas.microsoft.com/office/drawing/2014/main" id="{9E8CBB66-73FB-BC41-BF54-F9BB6FBBF3F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F7005EA-A1D0-BD4F-8B2E-3C8610DC9F35}"/>
              </a:ext>
            </a:extLst>
          </p:cNvPr>
          <p:cNvSpPr>
            <a:spLocks noGrp="1"/>
          </p:cNvSpPr>
          <p:nvPr>
            <p:ph type="sldNum" sz="quarter" idx="12"/>
          </p:nvPr>
        </p:nvSpPr>
        <p:spPr/>
        <p:txBody>
          <a:bodyPr/>
          <a:lstStyle/>
          <a:p>
            <a:fld id="{CEEAB692-1B0F-884F-B8A8-A664DE092E08}" type="slidenum">
              <a:rPr lang="en-US" smtClean="0"/>
              <a:t>‹#›</a:t>
            </a:fld>
            <a:endParaRPr lang="en-US"/>
          </a:p>
        </p:txBody>
      </p:sp>
    </p:spTree>
    <p:extLst>
      <p:ext uri="{BB962C8B-B14F-4D97-AF65-F5344CB8AC3E}">
        <p14:creationId xmlns:p14="http://schemas.microsoft.com/office/powerpoint/2010/main" val="20388676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34A1E9-24DF-1C4F-8913-0B94132C448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95749DB-2F0C-1F4E-86DC-F44146FB0EA6}"/>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B21ADF0-BCB0-0846-9D42-2ED79DAAB332}"/>
              </a:ext>
            </a:extLst>
          </p:cNvPr>
          <p:cNvSpPr>
            <a:spLocks noGrp="1"/>
          </p:cNvSpPr>
          <p:nvPr>
            <p:ph type="dt" sz="half" idx="10"/>
          </p:nvPr>
        </p:nvSpPr>
        <p:spPr/>
        <p:txBody>
          <a:bodyPr/>
          <a:lstStyle/>
          <a:p>
            <a:fld id="{E875FC76-2413-5341-8069-09409EFB7588}" type="datetimeFigureOut">
              <a:rPr lang="en-US" smtClean="0"/>
              <a:t>8/17/19</a:t>
            </a:fld>
            <a:endParaRPr lang="en-US"/>
          </a:p>
        </p:txBody>
      </p:sp>
      <p:sp>
        <p:nvSpPr>
          <p:cNvPr id="5" name="Footer Placeholder 4">
            <a:extLst>
              <a:ext uri="{FF2B5EF4-FFF2-40B4-BE49-F238E27FC236}">
                <a16:creationId xmlns:a16="http://schemas.microsoft.com/office/drawing/2014/main" id="{9891D088-F9C8-8449-83BD-5A8ED9C6B1E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ACC95A9-4383-FE48-9A64-5E59469A3426}"/>
              </a:ext>
            </a:extLst>
          </p:cNvPr>
          <p:cNvSpPr>
            <a:spLocks noGrp="1"/>
          </p:cNvSpPr>
          <p:nvPr>
            <p:ph type="sldNum" sz="quarter" idx="12"/>
          </p:nvPr>
        </p:nvSpPr>
        <p:spPr/>
        <p:txBody>
          <a:bodyPr/>
          <a:lstStyle/>
          <a:p>
            <a:fld id="{CEEAB692-1B0F-884F-B8A8-A664DE092E08}" type="slidenum">
              <a:rPr lang="en-US" smtClean="0"/>
              <a:t>‹#›</a:t>
            </a:fld>
            <a:endParaRPr lang="en-US"/>
          </a:p>
        </p:txBody>
      </p:sp>
    </p:spTree>
    <p:extLst>
      <p:ext uri="{BB962C8B-B14F-4D97-AF65-F5344CB8AC3E}">
        <p14:creationId xmlns:p14="http://schemas.microsoft.com/office/powerpoint/2010/main" val="37381545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557FDFE-5A8E-C746-B36E-093B807F7C5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D2CBD5C-2DCD-D841-A9DF-3DBDCD6E41F1}"/>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FB7235B-3244-974A-A41A-81C9AB16D842}"/>
              </a:ext>
            </a:extLst>
          </p:cNvPr>
          <p:cNvSpPr>
            <a:spLocks noGrp="1"/>
          </p:cNvSpPr>
          <p:nvPr>
            <p:ph type="dt" sz="half" idx="10"/>
          </p:nvPr>
        </p:nvSpPr>
        <p:spPr/>
        <p:txBody>
          <a:bodyPr/>
          <a:lstStyle/>
          <a:p>
            <a:fld id="{E875FC76-2413-5341-8069-09409EFB7588}" type="datetimeFigureOut">
              <a:rPr lang="en-US" smtClean="0"/>
              <a:t>8/17/19</a:t>
            </a:fld>
            <a:endParaRPr lang="en-US"/>
          </a:p>
        </p:txBody>
      </p:sp>
      <p:sp>
        <p:nvSpPr>
          <p:cNvPr id="5" name="Footer Placeholder 4">
            <a:extLst>
              <a:ext uri="{FF2B5EF4-FFF2-40B4-BE49-F238E27FC236}">
                <a16:creationId xmlns:a16="http://schemas.microsoft.com/office/drawing/2014/main" id="{27C9673A-FD01-7C4C-94A5-7B40196208D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09A739B-F23D-0B44-8281-95FCC4112BB5}"/>
              </a:ext>
            </a:extLst>
          </p:cNvPr>
          <p:cNvSpPr>
            <a:spLocks noGrp="1"/>
          </p:cNvSpPr>
          <p:nvPr>
            <p:ph type="sldNum" sz="quarter" idx="12"/>
          </p:nvPr>
        </p:nvSpPr>
        <p:spPr/>
        <p:txBody>
          <a:bodyPr/>
          <a:lstStyle/>
          <a:p>
            <a:fld id="{CEEAB692-1B0F-884F-B8A8-A664DE092E08}" type="slidenum">
              <a:rPr lang="en-US" smtClean="0"/>
              <a:t>‹#›</a:t>
            </a:fld>
            <a:endParaRPr lang="en-US"/>
          </a:p>
        </p:txBody>
      </p:sp>
    </p:spTree>
    <p:extLst>
      <p:ext uri="{BB962C8B-B14F-4D97-AF65-F5344CB8AC3E}">
        <p14:creationId xmlns:p14="http://schemas.microsoft.com/office/powerpoint/2010/main" val="36875148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Divider/Thank You White Backgroun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lvl1pPr>
              <a:defRPr>
                <a:solidFill>
                  <a:schemeClr val="tx1"/>
                </a:solidFill>
              </a:defRPr>
            </a:lvl1pPr>
          </a:lstStyle>
          <a:p>
            <a:r>
              <a:rPr lang="en-US"/>
              <a:t>Click to edit Master title style</a:t>
            </a:r>
            <a:endParaRPr lang="en-US" dirty="0"/>
          </a:p>
        </p:txBody>
      </p:sp>
    </p:spTree>
    <p:extLst>
      <p:ext uri="{BB962C8B-B14F-4D97-AF65-F5344CB8AC3E}">
        <p14:creationId xmlns:p14="http://schemas.microsoft.com/office/powerpoint/2010/main" val="23822897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BBB985-FD32-1249-AFEF-C3E65C5392A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5A4086B-3F89-CB47-9382-38FEEAB17A5B}"/>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2754D9C-C6F2-5544-88BA-08F2B140C975}"/>
              </a:ext>
            </a:extLst>
          </p:cNvPr>
          <p:cNvSpPr>
            <a:spLocks noGrp="1"/>
          </p:cNvSpPr>
          <p:nvPr>
            <p:ph type="dt" sz="half" idx="10"/>
          </p:nvPr>
        </p:nvSpPr>
        <p:spPr/>
        <p:txBody>
          <a:bodyPr/>
          <a:lstStyle/>
          <a:p>
            <a:fld id="{E875FC76-2413-5341-8069-09409EFB7588}" type="datetimeFigureOut">
              <a:rPr lang="en-US" smtClean="0"/>
              <a:t>8/17/19</a:t>
            </a:fld>
            <a:endParaRPr lang="en-US"/>
          </a:p>
        </p:txBody>
      </p:sp>
      <p:sp>
        <p:nvSpPr>
          <p:cNvPr id="5" name="Footer Placeholder 4">
            <a:extLst>
              <a:ext uri="{FF2B5EF4-FFF2-40B4-BE49-F238E27FC236}">
                <a16:creationId xmlns:a16="http://schemas.microsoft.com/office/drawing/2014/main" id="{1D3CEAD7-2787-F14B-8E45-8F4BCFA305E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68FE7F4-B9D7-4E47-B9F4-96F458B00638}"/>
              </a:ext>
            </a:extLst>
          </p:cNvPr>
          <p:cNvSpPr>
            <a:spLocks noGrp="1"/>
          </p:cNvSpPr>
          <p:nvPr>
            <p:ph type="sldNum" sz="quarter" idx="12"/>
          </p:nvPr>
        </p:nvSpPr>
        <p:spPr/>
        <p:txBody>
          <a:bodyPr/>
          <a:lstStyle/>
          <a:p>
            <a:fld id="{CEEAB692-1B0F-884F-B8A8-A664DE092E08}" type="slidenum">
              <a:rPr lang="en-US" smtClean="0"/>
              <a:t>‹#›</a:t>
            </a:fld>
            <a:endParaRPr lang="en-US"/>
          </a:p>
        </p:txBody>
      </p:sp>
    </p:spTree>
    <p:extLst>
      <p:ext uri="{BB962C8B-B14F-4D97-AF65-F5344CB8AC3E}">
        <p14:creationId xmlns:p14="http://schemas.microsoft.com/office/powerpoint/2010/main" val="6527673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C6FF05-04A4-C546-8000-55D35C11F4B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A405D96-9AAF-3443-B8E5-F8B99AF3797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67EB9733-7F12-E74E-9578-00D7CBAA6958}"/>
              </a:ext>
            </a:extLst>
          </p:cNvPr>
          <p:cNvSpPr>
            <a:spLocks noGrp="1"/>
          </p:cNvSpPr>
          <p:nvPr>
            <p:ph type="dt" sz="half" idx="10"/>
          </p:nvPr>
        </p:nvSpPr>
        <p:spPr/>
        <p:txBody>
          <a:bodyPr/>
          <a:lstStyle/>
          <a:p>
            <a:fld id="{E875FC76-2413-5341-8069-09409EFB7588}" type="datetimeFigureOut">
              <a:rPr lang="en-US" smtClean="0"/>
              <a:t>8/17/19</a:t>
            </a:fld>
            <a:endParaRPr lang="en-US"/>
          </a:p>
        </p:txBody>
      </p:sp>
      <p:sp>
        <p:nvSpPr>
          <p:cNvPr id="5" name="Footer Placeholder 4">
            <a:extLst>
              <a:ext uri="{FF2B5EF4-FFF2-40B4-BE49-F238E27FC236}">
                <a16:creationId xmlns:a16="http://schemas.microsoft.com/office/drawing/2014/main" id="{01775DC4-858F-4A4F-AE0C-F8EB50C035F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BD0B82-3F6E-4C48-9AF4-1F89060001A4}"/>
              </a:ext>
            </a:extLst>
          </p:cNvPr>
          <p:cNvSpPr>
            <a:spLocks noGrp="1"/>
          </p:cNvSpPr>
          <p:nvPr>
            <p:ph type="sldNum" sz="quarter" idx="12"/>
          </p:nvPr>
        </p:nvSpPr>
        <p:spPr/>
        <p:txBody>
          <a:bodyPr/>
          <a:lstStyle/>
          <a:p>
            <a:fld id="{CEEAB692-1B0F-884F-B8A8-A664DE092E08}" type="slidenum">
              <a:rPr lang="en-US" smtClean="0"/>
              <a:t>‹#›</a:t>
            </a:fld>
            <a:endParaRPr lang="en-US"/>
          </a:p>
        </p:txBody>
      </p:sp>
    </p:spTree>
    <p:extLst>
      <p:ext uri="{BB962C8B-B14F-4D97-AF65-F5344CB8AC3E}">
        <p14:creationId xmlns:p14="http://schemas.microsoft.com/office/powerpoint/2010/main" val="18606453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AFDC05-5DF5-CC4F-B952-3EC686D5E5B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BD55BAC-F768-7240-9A35-8B48F7750CD4}"/>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7476308-B7E8-A04D-9434-7B879A8D2FB1}"/>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B638B0A-BF49-7A48-9DC2-FBD8869AC359}"/>
              </a:ext>
            </a:extLst>
          </p:cNvPr>
          <p:cNvSpPr>
            <a:spLocks noGrp="1"/>
          </p:cNvSpPr>
          <p:nvPr>
            <p:ph type="dt" sz="half" idx="10"/>
          </p:nvPr>
        </p:nvSpPr>
        <p:spPr/>
        <p:txBody>
          <a:bodyPr/>
          <a:lstStyle/>
          <a:p>
            <a:fld id="{E875FC76-2413-5341-8069-09409EFB7588}" type="datetimeFigureOut">
              <a:rPr lang="en-US" smtClean="0"/>
              <a:t>8/17/19</a:t>
            </a:fld>
            <a:endParaRPr lang="en-US"/>
          </a:p>
        </p:txBody>
      </p:sp>
      <p:sp>
        <p:nvSpPr>
          <p:cNvPr id="6" name="Footer Placeholder 5">
            <a:extLst>
              <a:ext uri="{FF2B5EF4-FFF2-40B4-BE49-F238E27FC236}">
                <a16:creationId xmlns:a16="http://schemas.microsoft.com/office/drawing/2014/main" id="{EAC5CF0B-9D1E-114F-BE06-3AF3B62CB4A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42427AA-328E-CD4D-90FA-7B7B527473BE}"/>
              </a:ext>
            </a:extLst>
          </p:cNvPr>
          <p:cNvSpPr>
            <a:spLocks noGrp="1"/>
          </p:cNvSpPr>
          <p:nvPr>
            <p:ph type="sldNum" sz="quarter" idx="12"/>
          </p:nvPr>
        </p:nvSpPr>
        <p:spPr/>
        <p:txBody>
          <a:bodyPr/>
          <a:lstStyle/>
          <a:p>
            <a:fld id="{CEEAB692-1B0F-884F-B8A8-A664DE092E08}" type="slidenum">
              <a:rPr lang="en-US" smtClean="0"/>
              <a:t>‹#›</a:t>
            </a:fld>
            <a:endParaRPr lang="en-US"/>
          </a:p>
        </p:txBody>
      </p:sp>
    </p:spTree>
    <p:extLst>
      <p:ext uri="{BB962C8B-B14F-4D97-AF65-F5344CB8AC3E}">
        <p14:creationId xmlns:p14="http://schemas.microsoft.com/office/powerpoint/2010/main" val="39616327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54DFC8-BB53-CB4E-8A51-286C48A810B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D07B339-0554-D043-8B12-E2C5AEB709E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31835A38-A6C9-2342-9D27-DB197E7E9B3B}"/>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95C98D9-EA91-DF4A-8FF4-5953E26109B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B256C339-5C19-0C40-B0AF-1D2101E48647}"/>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CF4CFD8-5AD5-074A-A724-D9D3F8064824}"/>
              </a:ext>
            </a:extLst>
          </p:cNvPr>
          <p:cNvSpPr>
            <a:spLocks noGrp="1"/>
          </p:cNvSpPr>
          <p:nvPr>
            <p:ph type="dt" sz="half" idx="10"/>
          </p:nvPr>
        </p:nvSpPr>
        <p:spPr/>
        <p:txBody>
          <a:bodyPr/>
          <a:lstStyle/>
          <a:p>
            <a:fld id="{E875FC76-2413-5341-8069-09409EFB7588}" type="datetimeFigureOut">
              <a:rPr lang="en-US" smtClean="0"/>
              <a:t>8/17/19</a:t>
            </a:fld>
            <a:endParaRPr lang="en-US"/>
          </a:p>
        </p:txBody>
      </p:sp>
      <p:sp>
        <p:nvSpPr>
          <p:cNvPr id="8" name="Footer Placeholder 7">
            <a:extLst>
              <a:ext uri="{FF2B5EF4-FFF2-40B4-BE49-F238E27FC236}">
                <a16:creationId xmlns:a16="http://schemas.microsoft.com/office/drawing/2014/main" id="{F7CCBE68-3786-454A-AFA1-7EE4DFB580C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5CC4E31-4683-EA4A-98F4-357B8F893C49}"/>
              </a:ext>
            </a:extLst>
          </p:cNvPr>
          <p:cNvSpPr>
            <a:spLocks noGrp="1"/>
          </p:cNvSpPr>
          <p:nvPr>
            <p:ph type="sldNum" sz="quarter" idx="12"/>
          </p:nvPr>
        </p:nvSpPr>
        <p:spPr/>
        <p:txBody>
          <a:bodyPr/>
          <a:lstStyle/>
          <a:p>
            <a:fld id="{CEEAB692-1B0F-884F-B8A8-A664DE092E08}" type="slidenum">
              <a:rPr lang="en-US" smtClean="0"/>
              <a:t>‹#›</a:t>
            </a:fld>
            <a:endParaRPr lang="en-US"/>
          </a:p>
        </p:txBody>
      </p:sp>
    </p:spTree>
    <p:extLst>
      <p:ext uri="{BB962C8B-B14F-4D97-AF65-F5344CB8AC3E}">
        <p14:creationId xmlns:p14="http://schemas.microsoft.com/office/powerpoint/2010/main" val="23921612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7FAFD5-D4EA-3141-972D-5A16B9CBB4F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8815BD1-9479-6440-BDD3-8D54CFB75122}"/>
              </a:ext>
            </a:extLst>
          </p:cNvPr>
          <p:cNvSpPr>
            <a:spLocks noGrp="1"/>
          </p:cNvSpPr>
          <p:nvPr>
            <p:ph type="dt" sz="half" idx="10"/>
          </p:nvPr>
        </p:nvSpPr>
        <p:spPr/>
        <p:txBody>
          <a:bodyPr/>
          <a:lstStyle/>
          <a:p>
            <a:fld id="{E875FC76-2413-5341-8069-09409EFB7588}" type="datetimeFigureOut">
              <a:rPr lang="en-US" smtClean="0"/>
              <a:t>8/17/19</a:t>
            </a:fld>
            <a:endParaRPr lang="en-US"/>
          </a:p>
        </p:txBody>
      </p:sp>
      <p:sp>
        <p:nvSpPr>
          <p:cNvPr id="4" name="Footer Placeholder 3">
            <a:extLst>
              <a:ext uri="{FF2B5EF4-FFF2-40B4-BE49-F238E27FC236}">
                <a16:creationId xmlns:a16="http://schemas.microsoft.com/office/drawing/2014/main" id="{8001550A-E76B-FA4D-AA64-D89A2425E67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90827FB-D42B-E54E-98BE-DCA1CD95D459}"/>
              </a:ext>
            </a:extLst>
          </p:cNvPr>
          <p:cNvSpPr>
            <a:spLocks noGrp="1"/>
          </p:cNvSpPr>
          <p:nvPr>
            <p:ph type="sldNum" sz="quarter" idx="12"/>
          </p:nvPr>
        </p:nvSpPr>
        <p:spPr/>
        <p:txBody>
          <a:bodyPr/>
          <a:lstStyle/>
          <a:p>
            <a:fld id="{CEEAB692-1B0F-884F-B8A8-A664DE092E08}" type="slidenum">
              <a:rPr lang="en-US" smtClean="0"/>
              <a:t>‹#›</a:t>
            </a:fld>
            <a:endParaRPr lang="en-US"/>
          </a:p>
        </p:txBody>
      </p:sp>
    </p:spTree>
    <p:extLst>
      <p:ext uri="{BB962C8B-B14F-4D97-AF65-F5344CB8AC3E}">
        <p14:creationId xmlns:p14="http://schemas.microsoft.com/office/powerpoint/2010/main" val="22154942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7260756-7626-8442-BBCA-DA36079D6A3C}"/>
              </a:ext>
            </a:extLst>
          </p:cNvPr>
          <p:cNvSpPr>
            <a:spLocks noGrp="1"/>
          </p:cNvSpPr>
          <p:nvPr>
            <p:ph type="dt" sz="half" idx="10"/>
          </p:nvPr>
        </p:nvSpPr>
        <p:spPr/>
        <p:txBody>
          <a:bodyPr/>
          <a:lstStyle/>
          <a:p>
            <a:fld id="{E875FC76-2413-5341-8069-09409EFB7588}" type="datetimeFigureOut">
              <a:rPr lang="en-US" smtClean="0"/>
              <a:t>8/17/19</a:t>
            </a:fld>
            <a:endParaRPr lang="en-US"/>
          </a:p>
        </p:txBody>
      </p:sp>
      <p:sp>
        <p:nvSpPr>
          <p:cNvPr id="3" name="Footer Placeholder 2">
            <a:extLst>
              <a:ext uri="{FF2B5EF4-FFF2-40B4-BE49-F238E27FC236}">
                <a16:creationId xmlns:a16="http://schemas.microsoft.com/office/drawing/2014/main" id="{FD5CFF7C-EA19-674F-829F-2886F0C755C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19EBC03-34C6-1B4D-8546-5F32DC69B77E}"/>
              </a:ext>
            </a:extLst>
          </p:cNvPr>
          <p:cNvSpPr>
            <a:spLocks noGrp="1"/>
          </p:cNvSpPr>
          <p:nvPr>
            <p:ph type="sldNum" sz="quarter" idx="12"/>
          </p:nvPr>
        </p:nvSpPr>
        <p:spPr/>
        <p:txBody>
          <a:bodyPr/>
          <a:lstStyle/>
          <a:p>
            <a:fld id="{CEEAB692-1B0F-884F-B8A8-A664DE092E08}" type="slidenum">
              <a:rPr lang="en-US" smtClean="0"/>
              <a:t>‹#›</a:t>
            </a:fld>
            <a:endParaRPr lang="en-US"/>
          </a:p>
        </p:txBody>
      </p:sp>
    </p:spTree>
    <p:extLst>
      <p:ext uri="{BB962C8B-B14F-4D97-AF65-F5344CB8AC3E}">
        <p14:creationId xmlns:p14="http://schemas.microsoft.com/office/powerpoint/2010/main" val="659154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5A78B3-6C77-684A-87F8-213C8F87E59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36580F8-BB5B-694F-8A27-5F1BC586C1A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650A129-FD63-FE46-809A-A1502C29396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89FE46AA-DCA7-E64E-9E01-69D8A85AEA83}"/>
              </a:ext>
            </a:extLst>
          </p:cNvPr>
          <p:cNvSpPr>
            <a:spLocks noGrp="1"/>
          </p:cNvSpPr>
          <p:nvPr>
            <p:ph type="dt" sz="half" idx="10"/>
          </p:nvPr>
        </p:nvSpPr>
        <p:spPr/>
        <p:txBody>
          <a:bodyPr/>
          <a:lstStyle/>
          <a:p>
            <a:fld id="{E875FC76-2413-5341-8069-09409EFB7588}" type="datetimeFigureOut">
              <a:rPr lang="en-US" smtClean="0"/>
              <a:t>8/17/19</a:t>
            </a:fld>
            <a:endParaRPr lang="en-US"/>
          </a:p>
        </p:txBody>
      </p:sp>
      <p:sp>
        <p:nvSpPr>
          <p:cNvPr id="6" name="Footer Placeholder 5">
            <a:extLst>
              <a:ext uri="{FF2B5EF4-FFF2-40B4-BE49-F238E27FC236}">
                <a16:creationId xmlns:a16="http://schemas.microsoft.com/office/drawing/2014/main" id="{53FDE0AE-7CC6-1142-949E-1D0DBF45615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F8B1DD6-31EE-9F43-86CE-06CE83113433}"/>
              </a:ext>
            </a:extLst>
          </p:cNvPr>
          <p:cNvSpPr>
            <a:spLocks noGrp="1"/>
          </p:cNvSpPr>
          <p:nvPr>
            <p:ph type="sldNum" sz="quarter" idx="12"/>
          </p:nvPr>
        </p:nvSpPr>
        <p:spPr/>
        <p:txBody>
          <a:bodyPr/>
          <a:lstStyle/>
          <a:p>
            <a:fld id="{CEEAB692-1B0F-884F-B8A8-A664DE092E08}" type="slidenum">
              <a:rPr lang="en-US" smtClean="0"/>
              <a:t>‹#›</a:t>
            </a:fld>
            <a:endParaRPr lang="en-US"/>
          </a:p>
        </p:txBody>
      </p:sp>
    </p:spTree>
    <p:extLst>
      <p:ext uri="{BB962C8B-B14F-4D97-AF65-F5344CB8AC3E}">
        <p14:creationId xmlns:p14="http://schemas.microsoft.com/office/powerpoint/2010/main" val="2153816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F5AE34-4E9B-444C-87FA-BFFE23985D3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E11BD41-02B2-5040-B82F-FB9C845CA24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85B52AA-2F32-A343-8F43-CFE8BD4C23D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2B51B405-9D4F-3341-8FDC-12850E098331}"/>
              </a:ext>
            </a:extLst>
          </p:cNvPr>
          <p:cNvSpPr>
            <a:spLocks noGrp="1"/>
          </p:cNvSpPr>
          <p:nvPr>
            <p:ph type="dt" sz="half" idx="10"/>
          </p:nvPr>
        </p:nvSpPr>
        <p:spPr/>
        <p:txBody>
          <a:bodyPr/>
          <a:lstStyle/>
          <a:p>
            <a:fld id="{E875FC76-2413-5341-8069-09409EFB7588}" type="datetimeFigureOut">
              <a:rPr lang="en-US" smtClean="0"/>
              <a:t>8/17/19</a:t>
            </a:fld>
            <a:endParaRPr lang="en-US"/>
          </a:p>
        </p:txBody>
      </p:sp>
      <p:sp>
        <p:nvSpPr>
          <p:cNvPr id="6" name="Footer Placeholder 5">
            <a:extLst>
              <a:ext uri="{FF2B5EF4-FFF2-40B4-BE49-F238E27FC236}">
                <a16:creationId xmlns:a16="http://schemas.microsoft.com/office/drawing/2014/main" id="{F968D78A-47B8-E149-817E-3AB65E01DA7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C4254A4-3E5B-DD43-9C71-26C9D14B12B9}"/>
              </a:ext>
            </a:extLst>
          </p:cNvPr>
          <p:cNvSpPr>
            <a:spLocks noGrp="1"/>
          </p:cNvSpPr>
          <p:nvPr>
            <p:ph type="sldNum" sz="quarter" idx="12"/>
          </p:nvPr>
        </p:nvSpPr>
        <p:spPr/>
        <p:txBody>
          <a:bodyPr/>
          <a:lstStyle/>
          <a:p>
            <a:fld id="{CEEAB692-1B0F-884F-B8A8-A664DE092E08}" type="slidenum">
              <a:rPr lang="en-US" smtClean="0"/>
              <a:t>‹#›</a:t>
            </a:fld>
            <a:endParaRPr lang="en-US"/>
          </a:p>
        </p:txBody>
      </p:sp>
    </p:spTree>
    <p:extLst>
      <p:ext uri="{BB962C8B-B14F-4D97-AF65-F5344CB8AC3E}">
        <p14:creationId xmlns:p14="http://schemas.microsoft.com/office/powerpoint/2010/main" val="29174788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B30884F-B275-3E47-9C87-3E086A70438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66013CF-CB73-5D4E-9D99-AB8506461FD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862B0E3-8ECA-7F4D-9A02-DA8169BFB1E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75FC76-2413-5341-8069-09409EFB7588}" type="datetimeFigureOut">
              <a:rPr lang="en-US" smtClean="0"/>
              <a:t>8/17/19</a:t>
            </a:fld>
            <a:endParaRPr lang="en-US"/>
          </a:p>
        </p:txBody>
      </p:sp>
      <p:sp>
        <p:nvSpPr>
          <p:cNvPr id="5" name="Footer Placeholder 4">
            <a:extLst>
              <a:ext uri="{FF2B5EF4-FFF2-40B4-BE49-F238E27FC236}">
                <a16:creationId xmlns:a16="http://schemas.microsoft.com/office/drawing/2014/main" id="{28CE6E95-7A65-944A-AE2E-F12A271953D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8F32D32-B06D-9B4B-A993-E673CD7D4F0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EAB692-1B0F-884F-B8A8-A664DE092E08}" type="slidenum">
              <a:rPr lang="en-US" smtClean="0"/>
              <a:t>‹#›</a:t>
            </a:fld>
            <a:endParaRPr lang="en-US"/>
          </a:p>
        </p:txBody>
      </p:sp>
    </p:spTree>
    <p:extLst>
      <p:ext uri="{BB962C8B-B14F-4D97-AF65-F5344CB8AC3E}">
        <p14:creationId xmlns:p14="http://schemas.microsoft.com/office/powerpoint/2010/main" val="26573924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340D02-F3E8-43CA-B8C5-D5C49B79E43A}"/>
              </a:ext>
            </a:extLst>
          </p:cNvPr>
          <p:cNvSpPr>
            <a:spLocks noGrp="1"/>
          </p:cNvSpPr>
          <p:nvPr>
            <p:ph type="title"/>
          </p:nvPr>
        </p:nvSpPr>
        <p:spPr>
          <a:xfrm>
            <a:off x="871508" y="2365322"/>
            <a:ext cx="10515600" cy="1325563"/>
          </a:xfrm>
        </p:spPr>
        <p:txBody>
          <a:bodyPr>
            <a:noAutofit/>
          </a:bodyPr>
          <a:lstStyle/>
          <a:p>
            <a:pPr algn="ctr"/>
            <a:r>
              <a:rPr lang="en-US" sz="7200" b="1" dirty="0">
                <a:solidFill>
                  <a:srgbClr val="002060"/>
                </a:solidFill>
                <a:latin typeface="Copperplate" panose="02000504000000020004" pitchFamily="2" charset="77"/>
              </a:rPr>
              <a:t>ANGELUS PRAYER </a:t>
            </a:r>
            <a:br>
              <a:rPr lang="en-US" sz="7200" b="1" dirty="0">
                <a:solidFill>
                  <a:srgbClr val="002060"/>
                </a:solidFill>
                <a:latin typeface="Copperplate" panose="02000504000000020004" pitchFamily="2" charset="77"/>
              </a:rPr>
            </a:br>
            <a:r>
              <a:rPr lang="en-US" sz="7200" b="1" dirty="0">
                <a:solidFill>
                  <a:srgbClr val="002060"/>
                </a:solidFill>
                <a:latin typeface="Copperplate" panose="02000504000000020004" pitchFamily="2" charset="77"/>
              </a:rPr>
              <a:t>FOR CREATION</a:t>
            </a:r>
          </a:p>
        </p:txBody>
      </p:sp>
      <p:pic>
        <p:nvPicPr>
          <p:cNvPr id="7" name="Picture 6">
            <a:extLst>
              <a:ext uri="{FF2B5EF4-FFF2-40B4-BE49-F238E27FC236}">
                <a16:creationId xmlns:a16="http://schemas.microsoft.com/office/drawing/2014/main" id="{3B7BD85D-415D-A14F-AF96-2EED534DC0EF}"/>
              </a:ext>
            </a:extLst>
          </p:cNvPr>
          <p:cNvPicPr>
            <a:picLocks noChangeAspect="1"/>
          </p:cNvPicPr>
          <p:nvPr/>
        </p:nvPicPr>
        <p:blipFill>
          <a:blip r:embed="rId2">
            <a:alphaModFix amt="20000"/>
          </a:blip>
          <a:stretch>
            <a:fillRect/>
          </a:stretch>
        </p:blipFill>
        <p:spPr>
          <a:xfrm>
            <a:off x="1" y="0"/>
            <a:ext cx="12192000" cy="6858000"/>
          </a:xfrm>
          <a:prstGeom prst="rect">
            <a:avLst/>
          </a:prstGeom>
        </p:spPr>
      </p:pic>
    </p:spTree>
    <p:extLst>
      <p:ext uri="{BB962C8B-B14F-4D97-AF65-F5344CB8AC3E}">
        <p14:creationId xmlns:p14="http://schemas.microsoft.com/office/powerpoint/2010/main" val="17102686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A0AEC-322A-48F9-BA62-801FBC3B09B3}"/>
              </a:ext>
            </a:extLst>
          </p:cNvPr>
          <p:cNvSpPr>
            <a:spLocks noGrp="1"/>
          </p:cNvSpPr>
          <p:nvPr>
            <p:ph type="title"/>
          </p:nvPr>
        </p:nvSpPr>
        <p:spPr>
          <a:xfrm>
            <a:off x="852888" y="2767805"/>
            <a:ext cx="10515600" cy="1325563"/>
          </a:xfrm>
        </p:spPr>
        <p:txBody>
          <a:bodyPr>
            <a:noAutofit/>
          </a:bodyPr>
          <a:lstStyle/>
          <a:p>
            <a:r>
              <a:rPr lang="en-US" sz="4800" b="1" dirty="0">
                <a:solidFill>
                  <a:srgbClr val="002060"/>
                </a:solidFill>
              </a:rPr>
              <a:t>Leader: The angel of the Lord appeared in a burning bush</a:t>
            </a:r>
            <a:br>
              <a:rPr lang="en-US" sz="4800" b="1" dirty="0">
                <a:solidFill>
                  <a:srgbClr val="002060"/>
                </a:solidFill>
              </a:rPr>
            </a:br>
            <a:br>
              <a:rPr lang="en-US" sz="4800" b="1" dirty="0">
                <a:solidFill>
                  <a:srgbClr val="002060"/>
                </a:solidFill>
              </a:rPr>
            </a:br>
            <a:r>
              <a:rPr lang="en-US" sz="6000" b="1" dirty="0">
                <a:solidFill>
                  <a:srgbClr val="002060"/>
                </a:solidFill>
              </a:rPr>
              <a:t>People: The Lord is King, let the earth rejoice.</a:t>
            </a:r>
            <a:br>
              <a:rPr lang="en-US" sz="6000" b="1" dirty="0">
                <a:solidFill>
                  <a:srgbClr val="002060"/>
                </a:solidFill>
              </a:rPr>
            </a:br>
            <a:br>
              <a:rPr lang="en-US" sz="4800" b="1" dirty="0">
                <a:solidFill>
                  <a:srgbClr val="002060"/>
                </a:solidFill>
              </a:rPr>
            </a:br>
            <a:r>
              <a:rPr lang="en-US" sz="4800" b="1" dirty="0">
                <a:solidFill>
                  <a:srgbClr val="002060"/>
                </a:solidFill>
              </a:rPr>
              <a:t>							Hail Mary…</a:t>
            </a:r>
          </a:p>
        </p:txBody>
      </p:sp>
      <p:pic>
        <p:nvPicPr>
          <p:cNvPr id="4" name="Picture 3">
            <a:extLst>
              <a:ext uri="{FF2B5EF4-FFF2-40B4-BE49-F238E27FC236}">
                <a16:creationId xmlns:a16="http://schemas.microsoft.com/office/drawing/2014/main" id="{A789289D-4E16-8740-8A4C-9D5AF5A7119B}"/>
              </a:ext>
            </a:extLst>
          </p:cNvPr>
          <p:cNvPicPr>
            <a:picLocks noChangeAspect="1"/>
          </p:cNvPicPr>
          <p:nvPr/>
        </p:nvPicPr>
        <p:blipFill>
          <a:blip r:embed="rId2">
            <a:alphaModFix amt="20000"/>
          </a:blip>
          <a:stretch>
            <a:fillRect/>
          </a:stretch>
        </p:blipFill>
        <p:spPr>
          <a:xfrm>
            <a:off x="1" y="0"/>
            <a:ext cx="12192000" cy="6858000"/>
          </a:xfrm>
          <a:prstGeom prst="rect">
            <a:avLst/>
          </a:prstGeom>
        </p:spPr>
      </p:pic>
    </p:spTree>
    <p:extLst>
      <p:ext uri="{BB962C8B-B14F-4D97-AF65-F5344CB8AC3E}">
        <p14:creationId xmlns:p14="http://schemas.microsoft.com/office/powerpoint/2010/main" val="22027828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06E7FA-9F0C-4FF8-B221-2CE3FF45BF3E}"/>
              </a:ext>
            </a:extLst>
          </p:cNvPr>
          <p:cNvSpPr>
            <a:spLocks noGrp="1"/>
          </p:cNvSpPr>
          <p:nvPr>
            <p:ph type="title"/>
          </p:nvPr>
        </p:nvSpPr>
        <p:spPr>
          <a:xfrm>
            <a:off x="873369" y="2662193"/>
            <a:ext cx="10515600" cy="1325563"/>
          </a:xfrm>
        </p:spPr>
        <p:txBody>
          <a:bodyPr>
            <a:noAutofit/>
          </a:bodyPr>
          <a:lstStyle/>
          <a:p>
            <a:r>
              <a:rPr lang="en-US" b="1" dirty="0">
                <a:solidFill>
                  <a:srgbClr val="002060"/>
                </a:solidFill>
              </a:rPr>
              <a:t>Leader: God looked at everything he had made and found it very good.</a:t>
            </a:r>
            <a:br>
              <a:rPr lang="en-US" b="1" dirty="0">
                <a:solidFill>
                  <a:srgbClr val="002060"/>
                </a:solidFill>
              </a:rPr>
            </a:br>
            <a:br>
              <a:rPr lang="en-US" b="1" dirty="0">
                <a:solidFill>
                  <a:srgbClr val="002060"/>
                </a:solidFill>
              </a:rPr>
            </a:br>
            <a:r>
              <a:rPr lang="en-US" sz="6000" b="1" dirty="0">
                <a:solidFill>
                  <a:srgbClr val="002060"/>
                </a:solidFill>
              </a:rPr>
              <a:t>People: Learn from the way the wild flowers grow.</a:t>
            </a:r>
            <a:br>
              <a:rPr lang="en-US" b="1" dirty="0">
                <a:solidFill>
                  <a:srgbClr val="002060"/>
                </a:solidFill>
              </a:rPr>
            </a:br>
            <a:br>
              <a:rPr lang="en-US" b="1" dirty="0">
                <a:solidFill>
                  <a:srgbClr val="002060"/>
                </a:solidFill>
              </a:rPr>
            </a:br>
            <a:r>
              <a:rPr lang="en-US" b="1" dirty="0">
                <a:solidFill>
                  <a:srgbClr val="002060"/>
                </a:solidFill>
              </a:rPr>
              <a:t>							Hail Mary…</a:t>
            </a:r>
          </a:p>
        </p:txBody>
      </p:sp>
      <p:pic>
        <p:nvPicPr>
          <p:cNvPr id="3" name="Picture 2">
            <a:extLst>
              <a:ext uri="{FF2B5EF4-FFF2-40B4-BE49-F238E27FC236}">
                <a16:creationId xmlns:a16="http://schemas.microsoft.com/office/drawing/2014/main" id="{DF07C2DB-D761-8C41-90FF-2B0B8C2BE75F}"/>
              </a:ext>
            </a:extLst>
          </p:cNvPr>
          <p:cNvPicPr>
            <a:picLocks noChangeAspect="1"/>
          </p:cNvPicPr>
          <p:nvPr/>
        </p:nvPicPr>
        <p:blipFill>
          <a:blip r:embed="rId2">
            <a:alphaModFix amt="20000"/>
          </a:blip>
          <a:stretch>
            <a:fillRect/>
          </a:stretch>
        </p:blipFill>
        <p:spPr>
          <a:xfrm>
            <a:off x="1" y="0"/>
            <a:ext cx="12192000" cy="6858000"/>
          </a:xfrm>
          <a:prstGeom prst="rect">
            <a:avLst/>
          </a:prstGeom>
        </p:spPr>
      </p:pic>
    </p:spTree>
    <p:extLst>
      <p:ext uri="{BB962C8B-B14F-4D97-AF65-F5344CB8AC3E}">
        <p14:creationId xmlns:p14="http://schemas.microsoft.com/office/powerpoint/2010/main" val="9834001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875D3E-33BE-4356-B0EA-79A67A5E033D}"/>
              </a:ext>
            </a:extLst>
          </p:cNvPr>
          <p:cNvSpPr>
            <a:spLocks noGrp="1"/>
          </p:cNvSpPr>
          <p:nvPr>
            <p:ph type="title"/>
          </p:nvPr>
        </p:nvSpPr>
        <p:spPr>
          <a:xfrm>
            <a:off x="829407" y="2352186"/>
            <a:ext cx="10515600" cy="1325563"/>
          </a:xfrm>
        </p:spPr>
        <p:txBody>
          <a:bodyPr>
            <a:noAutofit/>
          </a:bodyPr>
          <a:lstStyle/>
          <a:p>
            <a:r>
              <a:rPr lang="en-US" b="1" dirty="0">
                <a:solidFill>
                  <a:srgbClr val="002060"/>
                </a:solidFill>
              </a:rPr>
              <a:t>Leader: What you do to the least you do to me.</a:t>
            </a:r>
            <a:br>
              <a:rPr lang="en-US" b="1" dirty="0">
                <a:solidFill>
                  <a:srgbClr val="002060"/>
                </a:solidFill>
              </a:rPr>
            </a:br>
            <a:br>
              <a:rPr lang="en-US" b="1" dirty="0">
                <a:solidFill>
                  <a:srgbClr val="002060"/>
                </a:solidFill>
              </a:rPr>
            </a:br>
            <a:r>
              <a:rPr lang="en-US" sz="6000" b="1" dirty="0">
                <a:solidFill>
                  <a:srgbClr val="002060"/>
                </a:solidFill>
              </a:rPr>
              <a:t>People: We await new heavens and new earth.</a:t>
            </a:r>
            <a:br>
              <a:rPr lang="en-US" b="1" dirty="0">
                <a:solidFill>
                  <a:srgbClr val="002060"/>
                </a:solidFill>
              </a:rPr>
            </a:br>
            <a:br>
              <a:rPr lang="en-US" b="1" dirty="0">
                <a:solidFill>
                  <a:srgbClr val="002060"/>
                </a:solidFill>
              </a:rPr>
            </a:br>
            <a:r>
              <a:rPr lang="en-US" b="1" dirty="0">
                <a:solidFill>
                  <a:srgbClr val="002060"/>
                </a:solidFill>
              </a:rPr>
              <a:t>							Hail Mary….</a:t>
            </a:r>
          </a:p>
        </p:txBody>
      </p:sp>
      <p:pic>
        <p:nvPicPr>
          <p:cNvPr id="3" name="Picture 2">
            <a:extLst>
              <a:ext uri="{FF2B5EF4-FFF2-40B4-BE49-F238E27FC236}">
                <a16:creationId xmlns:a16="http://schemas.microsoft.com/office/drawing/2014/main" id="{DA5AECAE-8C3E-C84C-98E5-CAE2C09BC406}"/>
              </a:ext>
            </a:extLst>
          </p:cNvPr>
          <p:cNvPicPr>
            <a:picLocks noChangeAspect="1"/>
          </p:cNvPicPr>
          <p:nvPr/>
        </p:nvPicPr>
        <p:blipFill>
          <a:blip r:embed="rId2">
            <a:alphaModFix amt="20000"/>
          </a:blip>
          <a:stretch>
            <a:fillRect/>
          </a:stretch>
        </p:blipFill>
        <p:spPr>
          <a:xfrm>
            <a:off x="1" y="0"/>
            <a:ext cx="12192000" cy="6858000"/>
          </a:xfrm>
          <a:prstGeom prst="rect">
            <a:avLst/>
          </a:prstGeom>
        </p:spPr>
      </p:pic>
    </p:spTree>
    <p:extLst>
      <p:ext uri="{BB962C8B-B14F-4D97-AF65-F5344CB8AC3E}">
        <p14:creationId xmlns:p14="http://schemas.microsoft.com/office/powerpoint/2010/main" val="18634909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D6F09D-B0CF-4CA5-A3FA-77A82ACF8E72}"/>
              </a:ext>
            </a:extLst>
          </p:cNvPr>
          <p:cNvSpPr>
            <a:spLocks noGrp="1"/>
          </p:cNvSpPr>
          <p:nvPr>
            <p:ph type="title"/>
          </p:nvPr>
        </p:nvSpPr>
        <p:spPr>
          <a:xfrm>
            <a:off x="829408" y="2607163"/>
            <a:ext cx="10515600" cy="1325563"/>
          </a:xfrm>
        </p:spPr>
        <p:txBody>
          <a:bodyPr>
            <a:noAutofit/>
          </a:bodyPr>
          <a:lstStyle/>
          <a:p>
            <a:r>
              <a:rPr lang="en-US" sz="4800" b="1" dirty="0">
                <a:solidFill>
                  <a:srgbClr val="002060"/>
                </a:solidFill>
              </a:rPr>
              <a:t>Leader: Pray for us Holy Mother of God.</a:t>
            </a:r>
            <a:br>
              <a:rPr lang="en-US" sz="4800" b="1" dirty="0">
                <a:solidFill>
                  <a:srgbClr val="002060"/>
                </a:solidFill>
              </a:rPr>
            </a:br>
            <a:br>
              <a:rPr lang="en-US" sz="4800" b="1" dirty="0">
                <a:solidFill>
                  <a:srgbClr val="002060"/>
                </a:solidFill>
              </a:rPr>
            </a:br>
            <a:r>
              <a:rPr lang="en-US" sz="6000" b="1" dirty="0">
                <a:solidFill>
                  <a:srgbClr val="002060"/>
                </a:solidFill>
              </a:rPr>
              <a:t>People: That we may be made worthy of the promises of Christ.</a:t>
            </a:r>
            <a:endParaRPr lang="en-US" sz="4800" b="1" dirty="0">
              <a:solidFill>
                <a:srgbClr val="002060"/>
              </a:solidFill>
            </a:endParaRPr>
          </a:p>
        </p:txBody>
      </p:sp>
      <p:pic>
        <p:nvPicPr>
          <p:cNvPr id="3" name="Picture 2">
            <a:extLst>
              <a:ext uri="{FF2B5EF4-FFF2-40B4-BE49-F238E27FC236}">
                <a16:creationId xmlns:a16="http://schemas.microsoft.com/office/drawing/2014/main" id="{F6B5C6E5-4011-7645-8DC9-262E7AB96C08}"/>
              </a:ext>
            </a:extLst>
          </p:cNvPr>
          <p:cNvPicPr>
            <a:picLocks noChangeAspect="1"/>
          </p:cNvPicPr>
          <p:nvPr/>
        </p:nvPicPr>
        <p:blipFill>
          <a:blip r:embed="rId2">
            <a:alphaModFix amt="20000"/>
          </a:blip>
          <a:stretch>
            <a:fillRect/>
          </a:stretch>
        </p:blipFill>
        <p:spPr>
          <a:xfrm>
            <a:off x="1" y="0"/>
            <a:ext cx="12192000" cy="6858000"/>
          </a:xfrm>
          <a:prstGeom prst="rect">
            <a:avLst/>
          </a:prstGeom>
        </p:spPr>
      </p:pic>
    </p:spTree>
    <p:extLst>
      <p:ext uri="{BB962C8B-B14F-4D97-AF65-F5344CB8AC3E}">
        <p14:creationId xmlns:p14="http://schemas.microsoft.com/office/powerpoint/2010/main" val="21388401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72293E-A2F7-4C3C-969D-40BDC69D06FB}"/>
              </a:ext>
            </a:extLst>
          </p:cNvPr>
          <p:cNvSpPr>
            <a:spLocks noGrp="1"/>
          </p:cNvSpPr>
          <p:nvPr>
            <p:ph type="title"/>
          </p:nvPr>
        </p:nvSpPr>
        <p:spPr>
          <a:xfrm>
            <a:off x="591671" y="2773804"/>
            <a:ext cx="10947803" cy="1325563"/>
          </a:xfrm>
        </p:spPr>
        <p:txBody>
          <a:bodyPr>
            <a:noAutofit/>
          </a:bodyPr>
          <a:lstStyle/>
          <a:p>
            <a:r>
              <a:rPr lang="en-US" sz="4000" b="1" dirty="0">
                <a:solidFill>
                  <a:srgbClr val="002060"/>
                </a:solidFill>
              </a:rPr>
              <a:t>Let us pray:</a:t>
            </a:r>
            <a:br>
              <a:rPr lang="en-US" sz="4000" b="1" dirty="0">
                <a:solidFill>
                  <a:srgbClr val="002060"/>
                </a:solidFill>
              </a:rPr>
            </a:br>
            <a:br>
              <a:rPr lang="en-US" sz="4000" b="1" dirty="0">
                <a:solidFill>
                  <a:srgbClr val="002060"/>
                </a:solidFill>
              </a:rPr>
            </a:br>
            <a:r>
              <a:rPr lang="en-US" sz="4000" b="1" dirty="0">
                <a:solidFill>
                  <a:srgbClr val="002060"/>
                </a:solidFill>
              </a:rPr>
              <a:t>O God who wonderfully created human nature and still more wonderfully redeemed it, may those you have redeemed understand that there exist nothing more marvelous than the world’s creation at the beginning. Recognizing that all creation is perfected in Christ, may all you have created give you praise and glory now and forever. </a:t>
            </a:r>
            <a:br>
              <a:rPr lang="en-US" sz="4000" b="1" dirty="0">
                <a:solidFill>
                  <a:srgbClr val="002060"/>
                </a:solidFill>
              </a:rPr>
            </a:br>
            <a:br>
              <a:rPr lang="en-US" sz="4000" b="1" dirty="0">
                <a:solidFill>
                  <a:srgbClr val="002060"/>
                </a:solidFill>
              </a:rPr>
            </a:br>
            <a:r>
              <a:rPr lang="en-US" sz="4000" b="1" dirty="0">
                <a:solidFill>
                  <a:srgbClr val="002060"/>
                </a:solidFill>
              </a:rPr>
              <a:t>Glory be….</a:t>
            </a:r>
          </a:p>
        </p:txBody>
      </p:sp>
      <p:pic>
        <p:nvPicPr>
          <p:cNvPr id="3" name="Picture 2">
            <a:extLst>
              <a:ext uri="{FF2B5EF4-FFF2-40B4-BE49-F238E27FC236}">
                <a16:creationId xmlns:a16="http://schemas.microsoft.com/office/drawing/2014/main" id="{AD31AA27-8C19-6745-9E42-8C5EC5D82AF4}"/>
              </a:ext>
            </a:extLst>
          </p:cNvPr>
          <p:cNvPicPr>
            <a:picLocks noChangeAspect="1"/>
          </p:cNvPicPr>
          <p:nvPr/>
        </p:nvPicPr>
        <p:blipFill>
          <a:blip r:embed="rId2">
            <a:alphaModFix amt="20000"/>
          </a:blip>
          <a:stretch>
            <a:fillRect/>
          </a:stretch>
        </p:blipFill>
        <p:spPr>
          <a:xfrm>
            <a:off x="1" y="0"/>
            <a:ext cx="12192000" cy="6858000"/>
          </a:xfrm>
          <a:prstGeom prst="rect">
            <a:avLst/>
          </a:prstGeom>
        </p:spPr>
      </p:pic>
    </p:spTree>
    <p:extLst>
      <p:ext uri="{BB962C8B-B14F-4D97-AF65-F5344CB8AC3E}">
        <p14:creationId xmlns:p14="http://schemas.microsoft.com/office/powerpoint/2010/main" val="6652345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TotalTime>
  <Words>56</Words>
  <Application>Microsoft Macintosh PowerPoint</Application>
  <PresentationFormat>Widescreen</PresentationFormat>
  <Paragraphs>6</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Calibri Light</vt:lpstr>
      <vt:lpstr>Copperplate</vt:lpstr>
      <vt:lpstr>Office Theme</vt:lpstr>
      <vt:lpstr>ANGELUS PRAYER  FOR CREATION</vt:lpstr>
      <vt:lpstr>Leader: The angel of the Lord appeared in a burning bush  People: The Lord is King, let the earth rejoice.         Hail Mary…</vt:lpstr>
      <vt:lpstr>Leader: God looked at everything he had made and found it very good.  People: Learn from the way the wild flowers grow.         Hail Mary…</vt:lpstr>
      <vt:lpstr>Leader: What you do to the least you do to me.  People: We await new heavens and new earth.         Hail Mary….</vt:lpstr>
      <vt:lpstr>Leader: Pray for us Holy Mother of God.  People: That we may be made worthy of the promises of Christ.</vt:lpstr>
      <vt:lpstr>Let us pray:  O God who wonderfully created human nature and still more wonderfully redeemed it, may those you have redeemed understand that there exist nothing more marvelous than the world’s creation at the beginning. Recognizing that all creation is perfected in Christ, may all you have created give you praise and glory now and forever.   Glory be….</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ANGELUS PRAYER  FOR CREATION</dc:title>
  <dc:creator>John Leydon</dc:creator>
  <cp:lastModifiedBy>John Leydon</cp:lastModifiedBy>
  <cp:revision>2</cp:revision>
  <dcterms:created xsi:type="dcterms:W3CDTF">2019-08-16T23:07:16Z</dcterms:created>
  <dcterms:modified xsi:type="dcterms:W3CDTF">2019-08-16T23:38:03Z</dcterms:modified>
</cp:coreProperties>
</file>