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64" r:id="rId1"/>
  </p:sldMasterIdLst>
  <p:notesMasterIdLst>
    <p:notesMasterId r:id="rId131"/>
  </p:notesMasterIdLst>
  <p:handoutMasterIdLst>
    <p:handoutMasterId r:id="rId132"/>
  </p:handoutMasterIdLst>
  <p:sldIdLst>
    <p:sldId id="256" r:id="rId2"/>
    <p:sldId id="257" r:id="rId3"/>
    <p:sldId id="338" r:id="rId4"/>
    <p:sldId id="535" r:id="rId5"/>
    <p:sldId id="259" r:id="rId6"/>
    <p:sldId id="260" r:id="rId7"/>
    <p:sldId id="261" r:id="rId8"/>
    <p:sldId id="339" r:id="rId9"/>
    <p:sldId id="262" r:id="rId10"/>
    <p:sldId id="340" r:id="rId11"/>
    <p:sldId id="483" r:id="rId12"/>
    <p:sldId id="484" r:id="rId13"/>
    <p:sldId id="536" r:id="rId14"/>
    <p:sldId id="537" r:id="rId15"/>
    <p:sldId id="538" r:id="rId16"/>
    <p:sldId id="539" r:id="rId17"/>
    <p:sldId id="540" r:id="rId18"/>
    <p:sldId id="541" r:id="rId19"/>
    <p:sldId id="542" r:id="rId20"/>
    <p:sldId id="543" r:id="rId21"/>
    <p:sldId id="544" r:id="rId22"/>
    <p:sldId id="546" r:id="rId23"/>
    <p:sldId id="545" r:id="rId24"/>
    <p:sldId id="499" r:id="rId25"/>
    <p:sldId id="501" r:id="rId26"/>
    <p:sldId id="502" r:id="rId27"/>
    <p:sldId id="503" r:id="rId28"/>
    <p:sldId id="281" r:id="rId29"/>
    <p:sldId id="282" r:id="rId30"/>
    <p:sldId id="283" r:id="rId31"/>
    <p:sldId id="284" r:id="rId32"/>
    <p:sldId id="285" r:id="rId33"/>
    <p:sldId id="412" r:id="rId34"/>
    <p:sldId id="286" r:id="rId35"/>
    <p:sldId id="504" r:id="rId36"/>
    <p:sldId id="505" r:id="rId37"/>
    <p:sldId id="506" r:id="rId38"/>
    <p:sldId id="547" r:id="rId39"/>
    <p:sldId id="395" r:id="rId40"/>
    <p:sldId id="268" r:id="rId41"/>
    <p:sldId id="274" r:id="rId42"/>
    <p:sldId id="278" r:id="rId43"/>
    <p:sldId id="416" r:id="rId44"/>
    <p:sldId id="417" r:id="rId45"/>
    <p:sldId id="548" r:id="rId46"/>
    <p:sldId id="419" r:id="rId47"/>
    <p:sldId id="356" r:id="rId48"/>
    <p:sldId id="357" r:id="rId49"/>
    <p:sldId id="570" r:id="rId50"/>
    <p:sldId id="421" r:id="rId51"/>
    <p:sldId id="423" r:id="rId52"/>
    <p:sldId id="424" r:id="rId53"/>
    <p:sldId id="425" r:id="rId54"/>
    <p:sldId id="571" r:id="rId55"/>
    <p:sldId id="427" r:id="rId56"/>
    <p:sldId id="275" r:id="rId57"/>
    <p:sldId id="279" r:id="rId58"/>
    <p:sldId id="575" r:id="rId59"/>
    <p:sldId id="280" r:id="rId60"/>
    <p:sldId id="428" r:id="rId61"/>
    <p:sldId id="429" r:id="rId62"/>
    <p:sldId id="430" r:id="rId63"/>
    <p:sldId id="431" r:id="rId64"/>
    <p:sldId id="433" r:id="rId65"/>
    <p:sldId id="434" r:id="rId66"/>
    <p:sldId id="435" r:id="rId67"/>
    <p:sldId id="436" r:id="rId68"/>
    <p:sldId id="437" r:id="rId69"/>
    <p:sldId id="311" r:id="rId70"/>
    <p:sldId id="337" r:id="rId71"/>
    <p:sldId id="438" r:id="rId72"/>
    <p:sldId id="439" r:id="rId73"/>
    <p:sldId id="440" r:id="rId74"/>
    <p:sldId id="441" r:id="rId75"/>
    <p:sldId id="460" r:id="rId76"/>
    <p:sldId id="461" r:id="rId77"/>
    <p:sldId id="464" r:id="rId78"/>
    <p:sldId id="443" r:id="rId79"/>
    <p:sldId id="458" r:id="rId80"/>
    <p:sldId id="312" r:id="rId81"/>
    <p:sldId id="394" r:id="rId82"/>
    <p:sldId id="445" r:id="rId83"/>
    <p:sldId id="446" r:id="rId84"/>
    <p:sldId id="447" r:id="rId85"/>
    <p:sldId id="448" r:id="rId86"/>
    <p:sldId id="471" r:id="rId87"/>
    <p:sldId id="508" r:id="rId88"/>
    <p:sldId id="509" r:id="rId89"/>
    <p:sldId id="510" r:id="rId90"/>
    <p:sldId id="511" r:id="rId91"/>
    <p:sldId id="444" r:id="rId92"/>
    <p:sldId id="459" r:id="rId93"/>
    <p:sldId id="313" r:id="rId94"/>
    <p:sldId id="549" r:id="rId95"/>
    <p:sldId id="336" r:id="rId96"/>
    <p:sldId id="450" r:id="rId97"/>
    <p:sldId id="451" r:id="rId98"/>
    <p:sldId id="452" r:id="rId99"/>
    <p:sldId id="453" r:id="rId100"/>
    <p:sldId id="307" r:id="rId101"/>
    <p:sldId id="456" r:id="rId102"/>
    <p:sldId id="455" r:id="rId103"/>
    <p:sldId id="576" r:id="rId104"/>
    <p:sldId id="309" r:id="rId105"/>
    <p:sldId id="512" r:id="rId106"/>
    <p:sldId id="513" r:id="rId107"/>
    <p:sldId id="514" r:id="rId108"/>
    <p:sldId id="515" r:id="rId109"/>
    <p:sldId id="516" r:id="rId110"/>
    <p:sldId id="517" r:id="rId111"/>
    <p:sldId id="518" r:id="rId112"/>
    <p:sldId id="519" r:id="rId113"/>
    <p:sldId id="520" r:id="rId114"/>
    <p:sldId id="521" r:id="rId115"/>
    <p:sldId id="522" r:id="rId116"/>
    <p:sldId id="523" r:id="rId117"/>
    <p:sldId id="524" r:id="rId118"/>
    <p:sldId id="558" r:id="rId119"/>
    <p:sldId id="559" r:id="rId120"/>
    <p:sldId id="560" r:id="rId121"/>
    <p:sldId id="561" r:id="rId122"/>
    <p:sldId id="562" r:id="rId123"/>
    <p:sldId id="563" r:id="rId124"/>
    <p:sldId id="564" r:id="rId125"/>
    <p:sldId id="565" r:id="rId126"/>
    <p:sldId id="572" r:id="rId127"/>
    <p:sldId id="567" r:id="rId128"/>
    <p:sldId id="573" r:id="rId129"/>
    <p:sldId id="574" r:id="rId130"/>
  </p:sldIdLst>
  <p:sldSz cx="9144000" cy="6858000" type="screen4x3"/>
  <p:notesSz cx="6858000" cy="9312275"/>
  <p:embeddedFontLst>
    <p:embeddedFont>
      <p:font typeface="Arial Black" panose="020B0604020202020204" pitchFamily="34" charset="0"/>
      <p:bold r:id="rId133"/>
    </p:embeddedFont>
    <p:embeddedFont>
      <p:font typeface="Book Antiqua" panose="02040602050305030304" pitchFamily="18" charset="0"/>
      <p:regular r:id="rId134"/>
      <p:bold r:id="rId135"/>
      <p:italic r:id="rId136"/>
      <p:boldItalic r:id="rId137"/>
    </p:embeddedFont>
    <p:embeddedFont>
      <p:font typeface="Calibri" panose="020F0502020204030204" pitchFamily="34" charset="0"/>
      <p:regular r:id="rId138"/>
      <p:bold r:id="rId139"/>
      <p:italic r:id="rId140"/>
      <p:boldItalic r:id="rId141"/>
    </p:embeddedFont>
    <p:embeddedFont>
      <p:font typeface="Lucida Handwriting" panose="03010101010101010101" pitchFamily="66" charset="77"/>
      <p:regular r:id="rId142"/>
    </p:embeddedFont>
    <p:embeddedFont>
      <p:font typeface="Verdana" panose="020B0604030504040204" pitchFamily="34" charset="0"/>
      <p:regular r:id="rId143"/>
      <p:bold r:id="rId144"/>
      <p:italic r:id="rId145"/>
      <p:boldItalic r:id="rId1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2F99"/>
    <a:srgbClr val="5D3E86"/>
    <a:srgbClr val="FFDC6D"/>
    <a:srgbClr val="FFFF66"/>
    <a:srgbClr val="764FAB"/>
    <a:srgbClr val="292929"/>
    <a:srgbClr val="4B46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5" autoAdjust="0"/>
    <p:restoredTop sz="86170" autoAdjust="0"/>
  </p:normalViewPr>
  <p:slideViewPr>
    <p:cSldViewPr>
      <p:cViewPr varScale="1">
        <p:scale>
          <a:sx n="52" d="100"/>
          <a:sy n="52" d="100"/>
        </p:scale>
        <p:origin x="108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-480"/>
    </p:cViewPr>
  </p:notesTextViewPr>
  <p:sorterViewPr>
    <p:cViewPr>
      <p:scale>
        <a:sx n="100" d="100"/>
        <a:sy n="100" d="100"/>
      </p:scale>
      <p:origin x="0" y="98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6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2.fntdata"/><Relationship Id="rId139" Type="http://schemas.openxmlformats.org/officeDocument/2006/relationships/font" Target="fonts/font7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font" Target="fonts/font8.fntdata"/><Relationship Id="rId145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font" Target="fonts/font3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font" Target="fonts/font9.fntdata"/><Relationship Id="rId146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136" Type="http://schemas.openxmlformats.org/officeDocument/2006/relationships/font" Target="fonts/font4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font" Target="fonts/font10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font" Target="fonts/font11.fntdata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1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font" Target="fonts/font12.fntdata"/><Relationship Id="rId90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72421" cy="465933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7" y="2"/>
            <a:ext cx="2972421" cy="465933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r">
              <a:defRPr sz="1200"/>
            </a:lvl1pPr>
          </a:lstStyle>
          <a:p>
            <a:fld id="{C451842A-E516-4D9E-9D98-1EE345B7A3C9}" type="datetimeFigureOut">
              <a:rPr lang="en-US" smtClean="0"/>
              <a:pPr/>
              <a:t>3/29/19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44755"/>
            <a:ext cx="2972421" cy="465933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7" y="8844755"/>
            <a:ext cx="2972421" cy="465933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r">
              <a:defRPr sz="1200"/>
            </a:lvl1pPr>
          </a:lstStyle>
          <a:p>
            <a:fld id="{891691B6-B4B0-42E6-881D-66EDBA6991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2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14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14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r">
              <a:defRPr sz="1200"/>
            </a:lvl1pPr>
          </a:lstStyle>
          <a:p>
            <a:fld id="{E37B3819-C692-414F-AECE-F343B4FB7634}" type="datetimeFigureOut">
              <a:rPr lang="en-US" smtClean="0"/>
              <a:pPr/>
              <a:t>3/29/19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9" tIns="46585" rIns="93169" bIns="4658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</p:spPr>
        <p:txBody>
          <a:bodyPr vert="horz" lIns="93169" tIns="46585" rIns="93169" bIns="4658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2971800" cy="465614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5045"/>
            <a:ext cx="2971800" cy="465614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r">
              <a:defRPr sz="1200"/>
            </a:lvl1pPr>
          </a:lstStyle>
          <a:p>
            <a:fld id="{609347A5-847D-435C-AED5-ED0F02AD85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4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Mahalaga</a:t>
            </a:r>
            <a:r>
              <a:rPr lang="en-US" dirty="0"/>
              <a:t> ang </a:t>
            </a:r>
            <a:r>
              <a:rPr lang="en-US" dirty="0" err="1"/>
              <a:t>gampanin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Maria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lahat</a:t>
            </a:r>
            <a:r>
              <a:rPr lang="en-US" dirty="0"/>
              <a:t> ng </a:t>
            </a:r>
            <a:r>
              <a:rPr lang="en-US" dirty="0" err="1"/>
              <a:t>ito</a:t>
            </a:r>
            <a:r>
              <a:rPr lang="en-US" dirty="0"/>
              <a:t>, kaya </a:t>
            </a:r>
            <a:r>
              <a:rPr lang="en-US" dirty="0" err="1"/>
              <a:t>naman</a:t>
            </a:r>
            <a:r>
              <a:rPr lang="en-US" dirty="0"/>
              <a:t> </a:t>
            </a:r>
            <a:r>
              <a:rPr lang="en-US" dirty="0" err="1"/>
              <a:t>marapat</a:t>
            </a:r>
            <a:r>
              <a:rPr lang="en-US" dirty="0"/>
              <a:t>  ang </a:t>
            </a:r>
            <a:r>
              <a:rPr lang="en-US" dirty="0" err="1"/>
              <a:t>pagpaparangal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binibigay</a:t>
            </a:r>
            <a:r>
              <a:rPr lang="en-US" dirty="0"/>
              <a:t> </a:t>
            </a:r>
            <a:r>
              <a:rPr lang="en-US" dirty="0" err="1"/>
              <a:t>natin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kanya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Santo </a:t>
            </a:r>
            <a:r>
              <a:rPr lang="en-US" dirty="0" err="1"/>
              <a:t>Rosaryo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0668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105</a:t>
            </a:fld>
            <a:endParaRPr lang="en-PH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106</a:t>
            </a:fld>
            <a:endParaRPr lang="en-PH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107</a:t>
            </a:fld>
            <a:endParaRPr lang="en-PH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108</a:t>
            </a:fld>
            <a:endParaRPr lang="en-PH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109</a:t>
            </a:fld>
            <a:endParaRPr lang="en-PH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110</a:t>
            </a:fld>
            <a:endParaRPr lang="en-PH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111</a:t>
            </a:fld>
            <a:endParaRPr lang="en-PH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114</a:t>
            </a:fld>
            <a:endParaRPr lang="en-U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9630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8979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32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6596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129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Pinupuri</a:t>
            </a:r>
            <a:r>
              <a:rPr lang="en-US" dirty="0"/>
              <a:t> ka </a:t>
            </a:r>
            <a:r>
              <a:rPr lang="en-US" dirty="0" err="1"/>
              <a:t>namin</a:t>
            </a:r>
            <a:r>
              <a:rPr lang="en-US" dirty="0"/>
              <a:t>, </a:t>
            </a:r>
            <a:r>
              <a:rPr lang="en-US" dirty="0" err="1"/>
              <a:t>Ama</a:t>
            </a:r>
            <a:r>
              <a:rPr lang="en-US" dirty="0"/>
              <a:t>, </a:t>
            </a:r>
            <a:r>
              <a:rPr lang="en-US" dirty="0" err="1"/>
              <a:t>kasama</a:t>
            </a:r>
            <a:r>
              <a:rPr lang="en-US" dirty="0"/>
              <a:t> </a:t>
            </a:r>
            <a:r>
              <a:rPr lang="en-US" dirty="0" err="1"/>
              <a:t>ng</a:t>
            </a:r>
            <a:r>
              <a:rPr lang="en-US" dirty="0"/>
              <a:t> </a:t>
            </a:r>
            <a:r>
              <a:rPr lang="en-US" dirty="0" err="1"/>
              <a:t>lahat</a:t>
            </a:r>
            <a:r>
              <a:rPr lang="en-US" dirty="0"/>
              <a:t> </a:t>
            </a:r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nilalang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nagmula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iyong</a:t>
            </a:r>
            <a:r>
              <a:rPr lang="en-US" dirty="0"/>
              <a:t> </a:t>
            </a:r>
            <a:r>
              <a:rPr lang="en-US" dirty="0" err="1"/>
              <a:t>makapangyarihang</a:t>
            </a:r>
            <a:r>
              <a:rPr lang="en-US" dirty="0"/>
              <a:t> </a:t>
            </a:r>
            <a:r>
              <a:rPr lang="en-US" dirty="0" err="1"/>
              <a:t>kamay</a:t>
            </a:r>
            <a:r>
              <a:rPr lang="en-US" dirty="0"/>
              <a:t>. </a:t>
            </a:r>
            <a:r>
              <a:rPr lang="en-US" dirty="0" err="1"/>
              <a:t>Sila</a:t>
            </a:r>
            <a:r>
              <a:rPr lang="en-US" dirty="0"/>
              <a:t> ay </a:t>
            </a:r>
            <a:r>
              <a:rPr lang="en-US" dirty="0" err="1"/>
              <a:t>iyo</a:t>
            </a:r>
            <a:r>
              <a:rPr lang="en-US" dirty="0"/>
              <a:t>, at </a:t>
            </a:r>
            <a:r>
              <a:rPr lang="en-US" dirty="0" err="1"/>
              <a:t>sila</a:t>
            </a:r>
            <a:r>
              <a:rPr lang="en-US" dirty="0"/>
              <a:t> ay </a:t>
            </a:r>
            <a:r>
              <a:rPr lang="en-US" dirty="0" err="1"/>
              <a:t>puspos</a:t>
            </a:r>
            <a:r>
              <a:rPr lang="en-US" dirty="0"/>
              <a:t> </a:t>
            </a:r>
            <a:r>
              <a:rPr lang="en-US" dirty="0" err="1"/>
              <a:t>ng</a:t>
            </a:r>
            <a:r>
              <a:rPr lang="en-US" dirty="0"/>
              <a:t> </a:t>
            </a:r>
            <a:r>
              <a:rPr lang="en-US" dirty="0" err="1"/>
              <a:t>iyong</a:t>
            </a:r>
            <a:r>
              <a:rPr lang="en-US" baseline="0" dirty="0"/>
              <a:t> </a:t>
            </a:r>
            <a:r>
              <a:rPr lang="en-US" baseline="0" dirty="0" err="1"/>
              <a:t>pananatili</a:t>
            </a:r>
            <a:r>
              <a:rPr lang="en-US" baseline="0" dirty="0"/>
              <a:t> at </a:t>
            </a:r>
            <a:r>
              <a:rPr lang="en-US" baseline="0" dirty="0" err="1"/>
              <a:t>pagkalinga</a:t>
            </a:r>
            <a:r>
              <a:rPr lang="en-US" baseline="0" dirty="0"/>
              <a:t>. </a:t>
            </a:r>
            <a:r>
              <a:rPr lang="en-US" baseline="0" dirty="0" err="1"/>
              <a:t>Purihin</a:t>
            </a:r>
            <a:r>
              <a:rPr lang="en-US" baseline="0" dirty="0"/>
              <a:t> ka!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err="1"/>
              <a:t>ng</a:t>
            </a:r>
            <a:r>
              <a:rPr lang="en-US" dirty="0"/>
              <a:t> </a:t>
            </a:r>
            <a:r>
              <a:rPr lang="en-US" dirty="0" err="1"/>
              <a:t>Diyos</a:t>
            </a:r>
            <a:r>
              <a:rPr lang="en-US" dirty="0"/>
              <a:t>, </a:t>
            </a:r>
            <a:r>
              <a:rPr lang="en-US" dirty="0" err="1"/>
              <a:t>Hesus</a:t>
            </a:r>
            <a:r>
              <a:rPr lang="en-US" dirty="0"/>
              <a:t>,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pamamagitan</a:t>
            </a:r>
            <a:r>
              <a:rPr lang="en-US" dirty="0"/>
              <a:t> mo, </a:t>
            </a:r>
            <a:r>
              <a:rPr lang="en-US" dirty="0" err="1"/>
              <a:t>nalikha</a:t>
            </a:r>
            <a:r>
              <a:rPr lang="en-US" dirty="0"/>
              <a:t> </a:t>
            </a:r>
            <a:r>
              <a:rPr lang="en-US" dirty="0" err="1"/>
              <a:t>ang</a:t>
            </a:r>
            <a:r>
              <a:rPr lang="en-US" dirty="0"/>
              <a:t> </a:t>
            </a:r>
            <a:r>
              <a:rPr lang="en-US" dirty="0" err="1"/>
              <a:t>lahat</a:t>
            </a:r>
            <a:r>
              <a:rPr lang="en-US" dirty="0"/>
              <a:t> </a:t>
            </a:r>
            <a:r>
              <a:rPr lang="en-US" dirty="0" err="1"/>
              <a:t>ng</a:t>
            </a:r>
            <a:r>
              <a:rPr lang="en-US" dirty="0"/>
              <a:t> </a:t>
            </a:r>
            <a:r>
              <a:rPr lang="en-US" dirty="0" err="1"/>
              <a:t>bagay</a:t>
            </a:r>
            <a:r>
              <a:rPr lang="en-US" dirty="0"/>
              <a:t>. </a:t>
            </a:r>
            <a:r>
              <a:rPr lang="en-US" dirty="0" err="1"/>
              <a:t>Nagkahugis</a:t>
            </a:r>
            <a:r>
              <a:rPr lang="en-US" dirty="0"/>
              <a:t> ka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sinapupunan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Maria. </a:t>
            </a:r>
            <a:r>
              <a:rPr lang="en-US" dirty="0" err="1"/>
              <a:t>Naging</a:t>
            </a:r>
            <a:r>
              <a:rPr lang="en-US" dirty="0"/>
              <a:t> </a:t>
            </a:r>
            <a:r>
              <a:rPr lang="en-US" dirty="0" err="1"/>
              <a:t>bahagi</a:t>
            </a:r>
            <a:r>
              <a:rPr lang="en-US" dirty="0"/>
              <a:t> </a:t>
            </a:r>
            <a:r>
              <a:rPr lang="en-US" dirty="0" err="1"/>
              <a:t>ng</a:t>
            </a:r>
            <a:r>
              <a:rPr lang="en-US" dirty="0"/>
              <a:t> </a:t>
            </a:r>
            <a:r>
              <a:rPr lang="en-US" dirty="0" err="1"/>
              <a:t>daigdig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ito</a:t>
            </a:r>
            <a:r>
              <a:rPr lang="en-US" dirty="0"/>
              <a:t>, at </a:t>
            </a:r>
            <a:r>
              <a:rPr lang="en-US" dirty="0" err="1"/>
              <a:t>pinagmasdan</a:t>
            </a:r>
            <a:r>
              <a:rPr lang="en-US" dirty="0"/>
              <a:t> </a:t>
            </a:r>
            <a:r>
              <a:rPr lang="en-US" dirty="0" err="1"/>
              <a:t>itong</a:t>
            </a:r>
            <a:r>
              <a:rPr lang="en-US" dirty="0"/>
              <a:t> </a:t>
            </a:r>
            <a:r>
              <a:rPr lang="en-US" dirty="0" err="1"/>
              <a:t>mundo</a:t>
            </a:r>
            <a:r>
              <a:rPr lang="en-US" dirty="0"/>
              <a:t> </a:t>
            </a:r>
            <a:r>
              <a:rPr lang="en-US" dirty="0" err="1"/>
              <a:t>gamit</a:t>
            </a:r>
            <a:r>
              <a:rPr lang="en-US" baseline="0" dirty="0"/>
              <a:t> </a:t>
            </a:r>
            <a:r>
              <a:rPr lang="en-US" baseline="0" dirty="0" err="1"/>
              <a:t>ang</a:t>
            </a:r>
            <a:r>
              <a:rPr lang="en-US" baseline="0" dirty="0"/>
              <a:t> </a:t>
            </a:r>
            <a:r>
              <a:rPr lang="en-US" baseline="0" dirty="0" err="1"/>
              <a:t>mga</a:t>
            </a:r>
            <a:r>
              <a:rPr lang="en-US" baseline="0" dirty="0"/>
              <a:t> </a:t>
            </a:r>
            <a:r>
              <a:rPr lang="en-US" baseline="0" dirty="0" err="1"/>
              <a:t>matang</a:t>
            </a:r>
            <a:r>
              <a:rPr lang="en-US" baseline="0" dirty="0"/>
              <a:t> </a:t>
            </a:r>
            <a:r>
              <a:rPr lang="en-US" baseline="0" dirty="0" err="1"/>
              <a:t>tulad</a:t>
            </a:r>
            <a:r>
              <a:rPr lang="en-US" baseline="0" dirty="0"/>
              <a:t> </a:t>
            </a:r>
            <a:r>
              <a:rPr lang="en-US" baseline="0" dirty="0" err="1"/>
              <a:t>ng</a:t>
            </a:r>
            <a:r>
              <a:rPr lang="en-US" baseline="0" dirty="0"/>
              <a:t> </a:t>
            </a:r>
            <a:r>
              <a:rPr lang="en-US" baseline="0" dirty="0" err="1"/>
              <a:t>sa</a:t>
            </a:r>
            <a:r>
              <a:rPr lang="en-US" baseline="0" dirty="0"/>
              <a:t> </a:t>
            </a:r>
            <a:r>
              <a:rPr lang="en-US" baseline="0" dirty="0" err="1"/>
              <a:t>amin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Ngayon</a:t>
            </a:r>
            <a:r>
              <a:rPr lang="en-US" dirty="0"/>
              <a:t>, </a:t>
            </a:r>
            <a:r>
              <a:rPr lang="en-US" dirty="0" err="1"/>
              <a:t>nabubuhay</a:t>
            </a:r>
            <a:r>
              <a:rPr lang="en-US" dirty="0"/>
              <a:t> ka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bawat</a:t>
            </a:r>
            <a:r>
              <a:rPr lang="en-US" dirty="0"/>
              <a:t> </a:t>
            </a:r>
            <a:r>
              <a:rPr lang="en-US" dirty="0" err="1"/>
              <a:t>nilalang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kaluwalhatian</a:t>
            </a:r>
            <a:r>
              <a:rPr lang="en-US" dirty="0"/>
              <a:t> </a:t>
            </a:r>
            <a:r>
              <a:rPr lang="en-US" dirty="0" err="1"/>
              <a:t>ng</a:t>
            </a:r>
            <a:r>
              <a:rPr lang="en-US" dirty="0"/>
              <a:t> </a:t>
            </a:r>
            <a:r>
              <a:rPr lang="en-US" dirty="0" err="1"/>
              <a:t>iyong</a:t>
            </a:r>
            <a:r>
              <a:rPr lang="en-US" dirty="0"/>
              <a:t> </a:t>
            </a:r>
            <a:r>
              <a:rPr lang="en-US" dirty="0" err="1"/>
              <a:t>muling</a:t>
            </a:r>
            <a:r>
              <a:rPr lang="en-US" dirty="0"/>
              <a:t> </a:t>
            </a:r>
            <a:r>
              <a:rPr lang="en-US" dirty="0" err="1"/>
              <a:t>pagkabuhay</a:t>
            </a:r>
            <a:r>
              <a:rPr lang="en-US" dirty="0"/>
              <a:t>. </a:t>
            </a:r>
            <a:r>
              <a:rPr lang="en-US" dirty="0" err="1"/>
              <a:t>Purihin</a:t>
            </a:r>
            <a:r>
              <a:rPr lang="en-US" dirty="0"/>
              <a:t> ka!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Espiritu Santo,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iyong</a:t>
            </a:r>
            <a:r>
              <a:rPr lang="en-US" dirty="0"/>
              <a:t> </a:t>
            </a:r>
            <a:r>
              <a:rPr lang="en-US" dirty="0" err="1"/>
              <a:t>liwanag</a:t>
            </a:r>
            <a:r>
              <a:rPr lang="en-US" dirty="0"/>
              <a:t>, </a:t>
            </a:r>
            <a:r>
              <a:rPr lang="en-US" dirty="0" err="1"/>
              <a:t>itinuon</a:t>
            </a:r>
            <a:r>
              <a:rPr lang="en-US" dirty="0"/>
              <a:t> mo </a:t>
            </a:r>
            <a:r>
              <a:rPr lang="en-US" dirty="0" err="1"/>
              <a:t>ang</a:t>
            </a:r>
            <a:r>
              <a:rPr lang="en-US" baseline="0" dirty="0"/>
              <a:t> </a:t>
            </a:r>
            <a:r>
              <a:rPr lang="en-US" baseline="0" dirty="0" err="1"/>
              <a:t>daigdig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ito</a:t>
            </a:r>
            <a:r>
              <a:rPr lang="en-US" baseline="0" dirty="0"/>
              <a:t> </a:t>
            </a:r>
            <a:r>
              <a:rPr lang="en-US" baseline="0" dirty="0" err="1"/>
              <a:t>sa</a:t>
            </a:r>
            <a:r>
              <a:rPr lang="en-US" baseline="0" dirty="0"/>
              <a:t> </a:t>
            </a:r>
            <a:r>
              <a:rPr lang="en-US" baseline="0" dirty="0" err="1"/>
              <a:t>pag-ibig</a:t>
            </a:r>
            <a:r>
              <a:rPr lang="en-US" baseline="0" dirty="0"/>
              <a:t> </a:t>
            </a:r>
            <a:r>
              <a:rPr lang="en-US" baseline="0" dirty="0" err="1"/>
              <a:t>ng</a:t>
            </a:r>
            <a:r>
              <a:rPr lang="en-US" baseline="0" dirty="0"/>
              <a:t> </a:t>
            </a:r>
            <a:r>
              <a:rPr lang="en-US" baseline="0" dirty="0" err="1"/>
              <a:t>Ama</a:t>
            </a:r>
            <a:r>
              <a:rPr lang="en-US" baseline="0" dirty="0"/>
              <a:t> at </a:t>
            </a:r>
            <a:r>
              <a:rPr lang="en-US" baseline="0" dirty="0" err="1"/>
              <a:t>sinamahan</a:t>
            </a:r>
            <a:r>
              <a:rPr lang="en-US" baseline="0" dirty="0"/>
              <a:t> </a:t>
            </a:r>
            <a:r>
              <a:rPr lang="en-US" baseline="0" dirty="0" err="1"/>
              <a:t>ang</a:t>
            </a:r>
            <a:r>
              <a:rPr lang="en-US" baseline="0" dirty="0"/>
              <a:t> </a:t>
            </a:r>
            <a:r>
              <a:rPr lang="en-US" baseline="0" dirty="0" err="1"/>
              <a:t>pagdaing</a:t>
            </a:r>
            <a:r>
              <a:rPr lang="en-US" baseline="0" dirty="0"/>
              <a:t> </a:t>
            </a:r>
            <a:r>
              <a:rPr lang="en-US" baseline="0" dirty="0" err="1"/>
              <a:t>ng</a:t>
            </a:r>
            <a:r>
              <a:rPr lang="en-US" baseline="0" dirty="0"/>
              <a:t> </a:t>
            </a:r>
            <a:r>
              <a:rPr lang="en-US" baseline="0" dirty="0" err="1"/>
              <a:t>sangnilikha</a:t>
            </a:r>
            <a:r>
              <a:rPr lang="en-US" baseline="0" dirty="0"/>
              <a:t>. </a:t>
            </a:r>
            <a:r>
              <a:rPr lang="en-US" baseline="0" dirty="0" err="1"/>
              <a:t>Nabuhay</a:t>
            </a:r>
            <a:r>
              <a:rPr lang="en-US" baseline="0" dirty="0"/>
              <a:t> ka </a:t>
            </a:r>
            <a:r>
              <a:rPr lang="en-US" baseline="0" dirty="0" err="1"/>
              <a:t>rin</a:t>
            </a:r>
            <a:r>
              <a:rPr lang="en-US" baseline="0" dirty="0"/>
              <a:t> </a:t>
            </a:r>
            <a:r>
              <a:rPr lang="en-US" baseline="0" dirty="0" err="1"/>
              <a:t>sa</a:t>
            </a:r>
            <a:r>
              <a:rPr lang="en-US" baseline="0" dirty="0"/>
              <a:t> </a:t>
            </a:r>
            <a:r>
              <a:rPr lang="en-US" baseline="0" dirty="0" err="1"/>
              <a:t>aming</a:t>
            </a:r>
            <a:r>
              <a:rPr lang="en-US" baseline="0" dirty="0"/>
              <a:t> </a:t>
            </a:r>
            <a:r>
              <a:rPr lang="en-US" baseline="0" dirty="0" err="1"/>
              <a:t>mga</a:t>
            </a:r>
            <a:r>
              <a:rPr lang="en-US" baseline="0" dirty="0"/>
              <a:t> </a:t>
            </a:r>
            <a:r>
              <a:rPr lang="en-US" baseline="0" dirty="0" err="1"/>
              <a:t>puso</a:t>
            </a:r>
            <a:r>
              <a:rPr lang="en-US" baseline="0" dirty="0"/>
              <a:t> </a:t>
            </a:r>
            <a:r>
              <a:rPr lang="en-US" baseline="0" dirty="0" err="1"/>
              <a:t>upang</a:t>
            </a:r>
            <a:r>
              <a:rPr lang="en-US" baseline="0" dirty="0"/>
              <a:t> </a:t>
            </a:r>
            <a:r>
              <a:rPr lang="en-US" baseline="0" dirty="0" err="1"/>
              <a:t>itulak</a:t>
            </a:r>
            <a:r>
              <a:rPr lang="en-US" baseline="0" dirty="0"/>
              <a:t> </a:t>
            </a:r>
            <a:r>
              <a:rPr lang="en-US" baseline="0" dirty="0" err="1"/>
              <a:t>kami</a:t>
            </a:r>
            <a:r>
              <a:rPr lang="en-US" baseline="0" dirty="0"/>
              <a:t> </a:t>
            </a:r>
            <a:r>
              <a:rPr lang="en-US" baseline="0" dirty="0" err="1"/>
              <a:t>sa</a:t>
            </a:r>
            <a:r>
              <a:rPr lang="en-US" baseline="0" dirty="0"/>
              <a:t> </a:t>
            </a:r>
            <a:r>
              <a:rPr lang="en-US" baseline="0" dirty="0" err="1"/>
              <a:t>kabutihan</a:t>
            </a:r>
            <a:r>
              <a:rPr lang="en-US" baseline="0" dirty="0"/>
              <a:t>. </a:t>
            </a:r>
            <a:r>
              <a:rPr lang="en-US" baseline="0" dirty="0" err="1"/>
              <a:t>Purihin</a:t>
            </a:r>
            <a:r>
              <a:rPr lang="en-US" baseline="0" dirty="0"/>
              <a:t> ka.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Diyos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Iisa</a:t>
            </a:r>
            <a:r>
              <a:rPr lang="en-US" dirty="0"/>
              <a:t> at </a:t>
            </a:r>
            <a:r>
              <a:rPr lang="en-US" dirty="0" err="1"/>
              <a:t>Santatlo</a:t>
            </a:r>
            <a:r>
              <a:rPr lang="en-US" dirty="0"/>
              <a:t>, </a:t>
            </a:r>
            <a:r>
              <a:rPr lang="en-US" dirty="0" err="1"/>
              <a:t>kamahal-mahalang</a:t>
            </a:r>
            <a:r>
              <a:rPr lang="en-US" dirty="0"/>
              <a:t> </a:t>
            </a:r>
            <a:r>
              <a:rPr lang="en-US" dirty="0" err="1"/>
              <a:t>pamayanan</a:t>
            </a:r>
            <a:r>
              <a:rPr lang="en-US" dirty="0"/>
              <a:t> ng </a:t>
            </a:r>
            <a:r>
              <a:rPr lang="en-US" dirty="0" err="1"/>
              <a:t>pag-ibig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walang</a:t>
            </a:r>
            <a:r>
              <a:rPr lang="en-US" dirty="0"/>
              <a:t> </a:t>
            </a:r>
            <a:r>
              <a:rPr lang="en-US" dirty="0" err="1"/>
              <a:t>hanggan</a:t>
            </a:r>
            <a:r>
              <a:rPr lang="en-US" dirty="0"/>
              <a:t>, </a:t>
            </a:r>
            <a:r>
              <a:rPr lang="en-US" dirty="0" err="1"/>
              <a:t>turuan</a:t>
            </a:r>
            <a:r>
              <a:rPr lang="en-US" dirty="0"/>
              <a:t> mo </a:t>
            </a:r>
            <a:r>
              <a:rPr lang="en-US" dirty="0" err="1"/>
              <a:t>kaming</a:t>
            </a:r>
            <a:r>
              <a:rPr lang="en-US" dirty="0"/>
              <a:t> </a:t>
            </a:r>
            <a:r>
              <a:rPr lang="en-US" dirty="0" err="1"/>
              <a:t>pagmasdan</a:t>
            </a:r>
            <a:r>
              <a:rPr lang="en-US" dirty="0"/>
              <a:t> ka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kagandahan</a:t>
            </a:r>
            <a:r>
              <a:rPr lang="en-US" dirty="0"/>
              <a:t> ng </a:t>
            </a:r>
            <a:r>
              <a:rPr lang="en-US" dirty="0" err="1"/>
              <a:t>sanlibutan</a:t>
            </a:r>
            <a:r>
              <a:rPr lang="en-US" dirty="0"/>
              <a:t> kung </a:t>
            </a:r>
            <a:r>
              <a:rPr lang="en-US" err="1"/>
              <a:t>saan</a:t>
            </a:r>
            <a:r>
              <a:rPr lang="en-US"/>
              <a:t> lahat </a:t>
            </a:r>
            <a:r>
              <a:rPr lang="en-US" dirty="0"/>
              <a:t>ay </a:t>
            </a:r>
            <a:r>
              <a:rPr lang="en-US" dirty="0" err="1"/>
              <a:t>nangungusap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amin</a:t>
            </a:r>
            <a:r>
              <a:rPr lang="en-US" dirty="0"/>
              <a:t> </a:t>
            </a:r>
            <a:r>
              <a:rPr lang="en-US" dirty="0" err="1"/>
              <a:t>tungkol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iyo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60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Pukawin</a:t>
            </a:r>
            <a:r>
              <a:rPr lang="en-US" dirty="0"/>
              <a:t> mo </a:t>
            </a:r>
            <a:r>
              <a:rPr lang="en-US" dirty="0" err="1"/>
              <a:t>ang</a:t>
            </a:r>
            <a:r>
              <a:rPr lang="en-US" dirty="0"/>
              <a:t> </a:t>
            </a:r>
            <a:r>
              <a:rPr lang="en-US" dirty="0" err="1"/>
              <a:t>aming</a:t>
            </a:r>
            <a:r>
              <a:rPr lang="en-US" dirty="0"/>
              <a:t> </a:t>
            </a:r>
            <a:r>
              <a:rPr lang="en-US" dirty="0" err="1"/>
              <a:t>papuri</a:t>
            </a:r>
            <a:r>
              <a:rPr lang="en-US" baseline="0" dirty="0"/>
              <a:t> at </a:t>
            </a:r>
            <a:r>
              <a:rPr lang="en-US" baseline="0" dirty="0" err="1"/>
              <a:t>aming</a:t>
            </a:r>
            <a:r>
              <a:rPr lang="en-US" baseline="0" dirty="0"/>
              <a:t> </a:t>
            </a:r>
            <a:r>
              <a:rPr lang="en-US" baseline="0" dirty="0" err="1"/>
              <a:t>pasasalamat</a:t>
            </a:r>
            <a:r>
              <a:rPr lang="en-US" baseline="0" dirty="0"/>
              <a:t>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sa</a:t>
            </a:r>
            <a:r>
              <a:rPr lang="en-US" baseline="0" dirty="0"/>
              <a:t> </a:t>
            </a:r>
            <a:r>
              <a:rPr lang="en-US" baseline="0" dirty="0" err="1"/>
              <a:t>bawat</a:t>
            </a:r>
            <a:r>
              <a:rPr lang="en-US" baseline="0" dirty="0"/>
              <a:t> </a:t>
            </a:r>
            <a:r>
              <a:rPr lang="en-US" baseline="0" dirty="0" err="1"/>
              <a:t>nilalang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iyong</a:t>
            </a:r>
            <a:r>
              <a:rPr lang="en-US" baseline="0" dirty="0"/>
              <a:t> </a:t>
            </a:r>
            <a:r>
              <a:rPr lang="en-US" baseline="0" dirty="0" err="1"/>
              <a:t>nilikha</a:t>
            </a:r>
            <a:r>
              <a:rPr lang="en-US" baseline="0" dirty="0"/>
              <a:t>. </a:t>
            </a:r>
            <a:r>
              <a:rPr lang="en-US" baseline="0" dirty="0" err="1"/>
              <a:t>Ipagkaloob</a:t>
            </a:r>
            <a:r>
              <a:rPr lang="en-US" baseline="0" dirty="0"/>
              <a:t> mo </a:t>
            </a:r>
            <a:r>
              <a:rPr lang="en-US" baseline="0" dirty="0" err="1"/>
              <a:t>sa</a:t>
            </a:r>
            <a:r>
              <a:rPr lang="en-US" baseline="0" dirty="0"/>
              <a:t> </a:t>
            </a:r>
            <a:r>
              <a:rPr lang="en-US" baseline="0" dirty="0" err="1"/>
              <a:t>amin</a:t>
            </a:r>
            <a:r>
              <a:rPr lang="en-US" baseline="0" dirty="0"/>
              <a:t> ang </a:t>
            </a:r>
            <a:r>
              <a:rPr lang="en-US" baseline="0" dirty="0" err="1"/>
              <a:t>biyayang</a:t>
            </a:r>
            <a:r>
              <a:rPr lang="en-US" baseline="0" dirty="0"/>
              <a:t> </a:t>
            </a:r>
            <a:r>
              <a:rPr lang="en-US" baseline="0" dirty="0" err="1"/>
              <a:t>maramdaman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ang </a:t>
            </a:r>
            <a:r>
              <a:rPr lang="en-US" baseline="0" dirty="0" err="1"/>
              <a:t>aming</a:t>
            </a:r>
            <a:r>
              <a:rPr lang="en-US" baseline="0" dirty="0"/>
              <a:t> </a:t>
            </a:r>
            <a:r>
              <a:rPr lang="en-US" baseline="0" dirty="0" err="1"/>
              <a:t>mga</a:t>
            </a:r>
            <a:r>
              <a:rPr lang="en-US" baseline="0" dirty="0"/>
              <a:t> </a:t>
            </a:r>
            <a:r>
              <a:rPr lang="en-US" baseline="0" dirty="0" err="1"/>
              <a:t>sarili</a:t>
            </a:r>
            <a:r>
              <a:rPr lang="en-US" baseline="0" dirty="0"/>
              <a:t> ay </a:t>
            </a:r>
            <a:r>
              <a:rPr lang="en-US" baseline="0" dirty="0" err="1"/>
              <a:t>mahigpit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kaugnay</a:t>
            </a:r>
            <a:r>
              <a:rPr lang="en-US" baseline="0" dirty="0"/>
              <a:t> ng </a:t>
            </a:r>
            <a:r>
              <a:rPr lang="en-US" baseline="0" dirty="0" err="1"/>
              <a:t>lahat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umiiral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Diyos</a:t>
            </a:r>
            <a:r>
              <a:rPr lang="en-US" dirty="0"/>
              <a:t> ng </a:t>
            </a:r>
            <a:r>
              <a:rPr lang="en-US" dirty="0" err="1"/>
              <a:t>pag-ibig</a:t>
            </a:r>
            <a:r>
              <a:rPr lang="en-US" dirty="0"/>
              <a:t>, </a:t>
            </a:r>
            <a:r>
              <a:rPr lang="en-US" dirty="0" err="1"/>
              <a:t>ipakita</a:t>
            </a:r>
            <a:r>
              <a:rPr lang="en-US" dirty="0"/>
              <a:t> mo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amin</a:t>
            </a:r>
            <a:r>
              <a:rPr lang="en-US" dirty="0"/>
              <a:t> ang </a:t>
            </a:r>
            <a:r>
              <a:rPr lang="en-US" dirty="0" err="1"/>
              <a:t>aming</a:t>
            </a:r>
            <a:r>
              <a:rPr lang="en-US" dirty="0"/>
              <a:t> </a:t>
            </a:r>
            <a:r>
              <a:rPr lang="en-US" dirty="0" err="1"/>
              <a:t>puwang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daigdig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ito</a:t>
            </a:r>
            <a:r>
              <a:rPr lang="en-US" dirty="0"/>
              <a:t>, </a:t>
            </a:r>
            <a:r>
              <a:rPr lang="en-US" dirty="0" err="1"/>
              <a:t>bilang</a:t>
            </a:r>
            <a:r>
              <a:rPr lang="en-US" dirty="0"/>
              <a:t>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kasangkapan</a:t>
            </a:r>
            <a:r>
              <a:rPr lang="en-US" dirty="0"/>
              <a:t> ng </a:t>
            </a:r>
            <a:r>
              <a:rPr lang="en-US" dirty="0" err="1"/>
              <a:t>iyong</a:t>
            </a:r>
            <a:r>
              <a:rPr lang="en-US" dirty="0"/>
              <a:t> </a:t>
            </a:r>
            <a:r>
              <a:rPr lang="en-US" dirty="0" err="1"/>
              <a:t>pagkalinga</a:t>
            </a:r>
            <a:r>
              <a:rPr lang="en-US" dirty="0"/>
              <a:t>, para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lahat</a:t>
            </a:r>
            <a:r>
              <a:rPr lang="en-US" dirty="0"/>
              <a:t> ng </a:t>
            </a:r>
            <a:r>
              <a:rPr lang="en-US" dirty="0" err="1"/>
              <a:t>nilalang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daigdig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ito</a:t>
            </a:r>
            <a:r>
              <a:rPr lang="en-US" dirty="0"/>
              <a:t>, </a:t>
            </a:r>
            <a:r>
              <a:rPr lang="en-US" dirty="0" err="1"/>
              <a:t>sapagkat</a:t>
            </a:r>
            <a:r>
              <a:rPr lang="en-US" dirty="0"/>
              <a:t> </a:t>
            </a:r>
            <a:r>
              <a:rPr lang="en-US" dirty="0" err="1"/>
              <a:t>wala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alinman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kanila</a:t>
            </a:r>
            <a:r>
              <a:rPr lang="en-US" dirty="0"/>
              <a:t> ang </a:t>
            </a:r>
            <a:r>
              <a:rPr lang="en-US" dirty="0" err="1"/>
              <a:t>Iyong</a:t>
            </a:r>
            <a:r>
              <a:rPr lang="en-US" dirty="0"/>
              <a:t> </a:t>
            </a:r>
            <a:r>
              <a:rPr lang="en-US" dirty="0" err="1"/>
              <a:t>nakakalimutan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misteryo</a:t>
            </a:r>
            <a:r>
              <a:rPr lang="en-US" dirty="0"/>
              <a:t> </a:t>
            </a:r>
            <a:r>
              <a:rPr lang="en-US" dirty="0" err="1"/>
              <a:t>ng</a:t>
            </a:r>
            <a:r>
              <a:rPr lang="en-US" dirty="0"/>
              <a:t> Santo </a:t>
            </a:r>
            <a:r>
              <a:rPr lang="en-US" dirty="0" err="1"/>
              <a:t>Rosaryo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pinagninilayan</a:t>
            </a:r>
            <a:r>
              <a:rPr lang="en-US" baseline="0" dirty="0"/>
              <a:t> </a:t>
            </a:r>
            <a:r>
              <a:rPr lang="en-US" baseline="0" dirty="0" err="1"/>
              <a:t>natin</a:t>
            </a:r>
            <a:r>
              <a:rPr lang="en-US" baseline="0" dirty="0"/>
              <a:t> </a:t>
            </a:r>
            <a:r>
              <a:rPr lang="en-US" baseline="0" dirty="0" err="1"/>
              <a:t>ang</a:t>
            </a:r>
            <a:r>
              <a:rPr lang="en-US" baseline="0" dirty="0"/>
              <a:t> </a:t>
            </a:r>
            <a:r>
              <a:rPr lang="en-US" baseline="0" dirty="0" err="1"/>
              <a:t>mga</a:t>
            </a:r>
            <a:r>
              <a:rPr lang="en-US" baseline="0" dirty="0"/>
              <a:t> ‘</a:t>
            </a:r>
            <a:r>
              <a:rPr lang="en-US" baseline="0" dirty="0" err="1"/>
              <a:t>Makapangyarihang</a:t>
            </a:r>
            <a:r>
              <a:rPr lang="en-US" baseline="0" dirty="0"/>
              <a:t> </a:t>
            </a:r>
            <a:r>
              <a:rPr lang="en-US" baseline="0" dirty="0" err="1"/>
              <a:t>Gawa</a:t>
            </a:r>
            <a:r>
              <a:rPr lang="en-US" baseline="0" dirty="0"/>
              <a:t> </a:t>
            </a:r>
            <a:r>
              <a:rPr lang="en-US" baseline="0" dirty="0" err="1"/>
              <a:t>ng</a:t>
            </a:r>
            <a:r>
              <a:rPr lang="en-US" baseline="0" dirty="0"/>
              <a:t> </a:t>
            </a:r>
            <a:r>
              <a:rPr lang="en-US" baseline="0" dirty="0" err="1"/>
              <a:t>Diyos</a:t>
            </a:r>
            <a:r>
              <a:rPr lang="en-US" baseline="0" dirty="0"/>
              <a:t>’.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Liwanagan</a:t>
            </a:r>
            <a:r>
              <a:rPr lang="en-US" dirty="0"/>
              <a:t> mo ang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nagmamay-ari</a:t>
            </a:r>
            <a:r>
              <a:rPr lang="en-US" dirty="0"/>
              <a:t> ng </a:t>
            </a:r>
            <a:r>
              <a:rPr lang="en-US" dirty="0" err="1"/>
              <a:t>kapangyarihan</a:t>
            </a:r>
            <a:r>
              <a:rPr lang="en-US" dirty="0"/>
              <a:t> at </a:t>
            </a:r>
            <a:r>
              <a:rPr lang="en-US" dirty="0" err="1"/>
              <a:t>salapi</a:t>
            </a:r>
            <a:r>
              <a:rPr lang="en-US" dirty="0"/>
              <a:t> </a:t>
            </a:r>
            <a:r>
              <a:rPr lang="en-US" dirty="0" err="1"/>
              <a:t>upang</a:t>
            </a:r>
            <a:r>
              <a:rPr lang="en-US" dirty="0"/>
              <a:t> </a:t>
            </a:r>
            <a:r>
              <a:rPr lang="en-US" dirty="0" err="1"/>
              <a:t>maiwasan</a:t>
            </a:r>
            <a:r>
              <a:rPr lang="en-US" dirty="0"/>
              <a:t> </a:t>
            </a:r>
            <a:r>
              <a:rPr lang="en-US" dirty="0" err="1"/>
              <a:t>nila</a:t>
            </a:r>
            <a:r>
              <a:rPr lang="en-US" dirty="0"/>
              <a:t> ang </a:t>
            </a:r>
            <a:r>
              <a:rPr lang="en-US" dirty="0" err="1"/>
              <a:t>kasalanan</a:t>
            </a:r>
            <a:r>
              <a:rPr lang="en-US" dirty="0"/>
              <a:t> ng </a:t>
            </a:r>
            <a:r>
              <a:rPr lang="en-US" dirty="0" err="1"/>
              <a:t>kawalang</a:t>
            </a:r>
            <a:r>
              <a:rPr lang="en-US" dirty="0"/>
              <a:t> </a:t>
            </a:r>
            <a:r>
              <a:rPr lang="en-US" dirty="0" err="1"/>
              <a:t>pakialam</a:t>
            </a:r>
            <a:r>
              <a:rPr lang="en-US" dirty="0"/>
              <a:t>, </a:t>
            </a:r>
            <a:r>
              <a:rPr lang="en-US" dirty="0" err="1"/>
              <a:t>ibigin</a:t>
            </a:r>
            <a:r>
              <a:rPr lang="en-US" dirty="0"/>
              <a:t> ang </a:t>
            </a:r>
            <a:r>
              <a:rPr lang="en-US" dirty="0" err="1"/>
              <a:t>ikabubuti</a:t>
            </a:r>
            <a:r>
              <a:rPr lang="en-US" dirty="0"/>
              <a:t> ng </a:t>
            </a:r>
            <a:r>
              <a:rPr lang="en-US" dirty="0" err="1"/>
              <a:t>lahat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isulong</a:t>
            </a:r>
            <a:r>
              <a:rPr lang="en-US" baseline="0" dirty="0"/>
              <a:t> ang </a:t>
            </a:r>
            <a:r>
              <a:rPr lang="en-US" baseline="0" dirty="0" err="1"/>
              <a:t>mga</a:t>
            </a:r>
            <a:r>
              <a:rPr lang="en-US" baseline="0" dirty="0"/>
              <a:t> </a:t>
            </a:r>
            <a:r>
              <a:rPr lang="en-US" baseline="0" dirty="0" err="1"/>
              <a:t>mahihina</a:t>
            </a:r>
            <a:r>
              <a:rPr lang="en-US" baseline="0" dirty="0"/>
              <a:t>, at </a:t>
            </a:r>
            <a:r>
              <a:rPr lang="en-US" baseline="0" dirty="0" err="1"/>
              <a:t>pangalagaan</a:t>
            </a:r>
            <a:r>
              <a:rPr lang="en-US" baseline="0" dirty="0"/>
              <a:t> </a:t>
            </a:r>
            <a:r>
              <a:rPr lang="en-US" baseline="0" dirty="0" err="1"/>
              <a:t>itong</a:t>
            </a:r>
            <a:r>
              <a:rPr lang="en-US" baseline="0" dirty="0"/>
              <a:t> </a:t>
            </a:r>
            <a:r>
              <a:rPr lang="en-US" baseline="0" dirty="0" err="1"/>
              <a:t>daigdig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aming</a:t>
            </a:r>
            <a:r>
              <a:rPr lang="en-US" baseline="0" dirty="0"/>
              <a:t> </a:t>
            </a:r>
            <a:r>
              <a:rPr lang="en-US" baseline="0" dirty="0" err="1"/>
              <a:t>tinitirhan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Ang</a:t>
            </a:r>
            <a:r>
              <a:rPr lang="en-US" dirty="0"/>
              <a:t>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mahihirap</a:t>
            </a:r>
            <a:r>
              <a:rPr lang="en-US" baseline="0" dirty="0"/>
              <a:t> at </a:t>
            </a:r>
            <a:r>
              <a:rPr lang="en-US" baseline="0" dirty="0" err="1"/>
              <a:t>ang</a:t>
            </a:r>
            <a:r>
              <a:rPr lang="en-US" baseline="0" dirty="0"/>
              <a:t> </a:t>
            </a:r>
            <a:r>
              <a:rPr lang="en-US" baseline="0" dirty="0" err="1"/>
              <a:t>lupa</a:t>
            </a:r>
            <a:r>
              <a:rPr lang="en-US" baseline="0" dirty="0"/>
              <a:t> ay </a:t>
            </a:r>
            <a:r>
              <a:rPr lang="en-US" baseline="0" dirty="0" err="1"/>
              <a:t>nagsusumigaw</a:t>
            </a:r>
            <a:r>
              <a:rPr lang="en-US" baseline="0" dirty="0"/>
              <a:t>: </a:t>
            </a:r>
            <a:r>
              <a:rPr lang="en-US" baseline="0" dirty="0" err="1"/>
              <a:t>Panginoon</a:t>
            </a:r>
            <a:r>
              <a:rPr lang="en-US" baseline="0" dirty="0"/>
              <a:t>, </a:t>
            </a:r>
            <a:r>
              <a:rPr lang="en-US" baseline="0" dirty="0" err="1"/>
              <a:t>dalhin</a:t>
            </a:r>
            <a:r>
              <a:rPr lang="en-US" baseline="0" dirty="0"/>
              <a:t> mo </a:t>
            </a:r>
            <a:r>
              <a:rPr lang="en-US" baseline="0" dirty="0" err="1"/>
              <a:t>kami</a:t>
            </a:r>
            <a:r>
              <a:rPr lang="en-US" baseline="0" dirty="0"/>
              <a:t> </a:t>
            </a:r>
            <a:r>
              <a:rPr lang="en-US" baseline="0" dirty="0" err="1"/>
              <a:t>sa</a:t>
            </a:r>
            <a:r>
              <a:rPr lang="en-US" baseline="0" dirty="0"/>
              <a:t> </a:t>
            </a:r>
            <a:r>
              <a:rPr lang="en-US" baseline="0" dirty="0" err="1"/>
              <a:t>isa’t-isa</a:t>
            </a:r>
            <a:r>
              <a:rPr lang="en-US" baseline="0" dirty="0"/>
              <a:t>, </a:t>
            </a:r>
            <a:r>
              <a:rPr lang="en-US" baseline="0" dirty="0" err="1"/>
              <a:t>sa</a:t>
            </a:r>
            <a:r>
              <a:rPr lang="en-US" baseline="0" dirty="0"/>
              <a:t> </a:t>
            </a:r>
            <a:r>
              <a:rPr lang="en-US" baseline="0" dirty="0" err="1"/>
              <a:t>iyong</a:t>
            </a:r>
            <a:r>
              <a:rPr lang="en-US" baseline="0" dirty="0"/>
              <a:t> </a:t>
            </a:r>
            <a:r>
              <a:rPr lang="en-US" baseline="0" dirty="0" err="1"/>
              <a:t>kapangyarihan</a:t>
            </a:r>
            <a:r>
              <a:rPr lang="en-US" baseline="0" dirty="0"/>
              <a:t> at </a:t>
            </a:r>
            <a:r>
              <a:rPr lang="en-US" baseline="0" dirty="0" err="1"/>
              <a:t>liwanag</a:t>
            </a:r>
            <a:r>
              <a:rPr lang="en-US" baseline="0" dirty="0"/>
              <a:t>… </a:t>
            </a:r>
            <a:r>
              <a:rPr lang="en-US" baseline="0" dirty="0" err="1"/>
              <a:t>Upang</a:t>
            </a:r>
            <a:r>
              <a:rPr lang="en-US" baseline="0" dirty="0"/>
              <a:t> </a:t>
            </a:r>
            <a:r>
              <a:rPr lang="en-US" baseline="0" dirty="0" err="1"/>
              <a:t>pangalagaan</a:t>
            </a:r>
            <a:r>
              <a:rPr lang="en-US" baseline="0" dirty="0"/>
              <a:t> </a:t>
            </a:r>
            <a:r>
              <a:rPr lang="en-US" baseline="0" dirty="0" err="1"/>
              <a:t>ang</a:t>
            </a:r>
            <a:r>
              <a:rPr lang="en-US" baseline="0" dirty="0"/>
              <a:t> </a:t>
            </a:r>
            <a:r>
              <a:rPr lang="en-US" baseline="0" dirty="0" err="1"/>
              <a:t>lahat</a:t>
            </a:r>
            <a:r>
              <a:rPr lang="en-US" baseline="0" dirty="0"/>
              <a:t> </a:t>
            </a:r>
            <a:r>
              <a:rPr lang="en-US" baseline="0" dirty="0" err="1"/>
              <a:t>ng</a:t>
            </a:r>
            <a:r>
              <a:rPr lang="en-US" baseline="0" dirty="0"/>
              <a:t> </a:t>
            </a:r>
            <a:r>
              <a:rPr lang="en-US" baseline="0" dirty="0" err="1"/>
              <a:t>buhay</a:t>
            </a:r>
            <a:r>
              <a:rPr lang="en-US" baseline="0" dirty="0"/>
              <a:t>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Upang</a:t>
            </a:r>
            <a:r>
              <a:rPr lang="en-US" baseline="0" dirty="0"/>
              <a:t> </a:t>
            </a:r>
            <a:r>
              <a:rPr lang="en-US" baseline="0" dirty="0" err="1"/>
              <a:t>ihanda</a:t>
            </a:r>
            <a:r>
              <a:rPr lang="en-US" baseline="0" dirty="0"/>
              <a:t> </a:t>
            </a:r>
            <a:r>
              <a:rPr lang="en-US" baseline="0" dirty="0" err="1"/>
              <a:t>ang</a:t>
            </a:r>
            <a:r>
              <a:rPr lang="en-US" baseline="0" dirty="0"/>
              <a:t> </a:t>
            </a:r>
            <a:r>
              <a:rPr lang="en-US" baseline="0" dirty="0" err="1"/>
              <a:t>isang</a:t>
            </a:r>
            <a:r>
              <a:rPr lang="en-US" baseline="0" dirty="0"/>
              <a:t> </a:t>
            </a:r>
            <a:r>
              <a:rPr lang="en-US" baseline="0" dirty="0" err="1"/>
              <a:t>mas</a:t>
            </a:r>
            <a:r>
              <a:rPr lang="en-US" baseline="0" dirty="0"/>
              <a:t> </a:t>
            </a:r>
            <a:r>
              <a:rPr lang="en-US" baseline="0" dirty="0" err="1"/>
              <a:t>mabuting</a:t>
            </a:r>
            <a:r>
              <a:rPr lang="en-US" baseline="0" dirty="0"/>
              <a:t> </a:t>
            </a:r>
            <a:r>
              <a:rPr lang="en-US" baseline="0" dirty="0" err="1"/>
              <a:t>hinaharap</a:t>
            </a:r>
            <a:r>
              <a:rPr lang="en-US" baseline="0" dirty="0"/>
              <a:t>, </a:t>
            </a:r>
            <a:r>
              <a:rPr lang="en-US" baseline="0" dirty="0" err="1"/>
              <a:t>Upang</a:t>
            </a:r>
            <a:r>
              <a:rPr lang="en-US" baseline="0" dirty="0"/>
              <a:t> </a:t>
            </a:r>
            <a:r>
              <a:rPr lang="en-US" baseline="0" dirty="0" err="1"/>
              <a:t>mapasaamin</a:t>
            </a:r>
            <a:r>
              <a:rPr lang="en-US" baseline="0" dirty="0"/>
              <a:t> </a:t>
            </a:r>
            <a:r>
              <a:rPr lang="en-US" baseline="0" dirty="0" err="1"/>
              <a:t>ang</a:t>
            </a:r>
            <a:r>
              <a:rPr lang="en-US" baseline="0" dirty="0"/>
              <a:t> </a:t>
            </a:r>
            <a:r>
              <a:rPr lang="en-US" baseline="0" dirty="0" err="1"/>
              <a:t>iyong</a:t>
            </a:r>
            <a:r>
              <a:rPr lang="en-US" baseline="0" dirty="0"/>
              <a:t> </a:t>
            </a:r>
            <a:r>
              <a:rPr lang="en-US" baseline="0" dirty="0" err="1"/>
              <a:t>Kaharian</a:t>
            </a:r>
            <a:r>
              <a:rPr lang="en-US" baseline="0" dirty="0"/>
              <a:t> </a:t>
            </a:r>
            <a:r>
              <a:rPr lang="en-US" baseline="0" dirty="0" err="1"/>
              <a:t>ng</a:t>
            </a:r>
            <a:r>
              <a:rPr lang="en-US" baseline="0" dirty="0"/>
              <a:t> </a:t>
            </a:r>
            <a:r>
              <a:rPr lang="en-US" baseline="0" dirty="0" err="1"/>
              <a:t>katarungan</a:t>
            </a:r>
            <a:r>
              <a:rPr lang="en-US" baseline="0" dirty="0"/>
              <a:t>, </a:t>
            </a:r>
            <a:r>
              <a:rPr lang="en-US" baseline="0" dirty="0" err="1"/>
              <a:t>kapayapaan</a:t>
            </a:r>
            <a:r>
              <a:rPr lang="en-US" baseline="0" dirty="0"/>
              <a:t>, </a:t>
            </a:r>
            <a:r>
              <a:rPr lang="en-US" baseline="0" dirty="0" err="1"/>
              <a:t>pag-ibig</a:t>
            </a:r>
            <a:r>
              <a:rPr lang="en-US" baseline="0" dirty="0"/>
              <a:t> at </a:t>
            </a:r>
            <a:r>
              <a:rPr lang="en-US" baseline="0" dirty="0" err="1"/>
              <a:t>kagandahan</a:t>
            </a:r>
            <a:r>
              <a:rPr lang="en-US" baseline="0" dirty="0"/>
              <a:t>. </a:t>
            </a:r>
            <a:r>
              <a:rPr lang="en-US" baseline="0" dirty="0" err="1"/>
              <a:t>Purihin</a:t>
            </a:r>
            <a:r>
              <a:rPr lang="en-US" baseline="0" dirty="0"/>
              <a:t> ka! Amen.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Sinusundan</a:t>
            </a:r>
            <a:r>
              <a:rPr lang="en-US" dirty="0"/>
              <a:t> </a:t>
            </a:r>
            <a:r>
              <a:rPr lang="en-US" dirty="0" err="1"/>
              <a:t>natin</a:t>
            </a:r>
            <a:r>
              <a:rPr lang="en-US" dirty="0"/>
              <a:t> ang </a:t>
            </a:r>
            <a:r>
              <a:rPr lang="en-US" dirty="0" err="1"/>
              <a:t>kuwento</a:t>
            </a:r>
            <a:r>
              <a:rPr lang="en-US" dirty="0"/>
              <a:t> ng </a:t>
            </a:r>
            <a:r>
              <a:rPr lang="en-US" dirty="0" err="1"/>
              <a:t>pamamagitan</a:t>
            </a:r>
            <a:r>
              <a:rPr lang="en-US" dirty="0"/>
              <a:t> ng </a:t>
            </a:r>
            <a:r>
              <a:rPr lang="en-US" dirty="0" err="1"/>
              <a:t>Diyos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daigdig</a:t>
            </a:r>
            <a:r>
              <a:rPr lang="en-US" dirty="0"/>
              <a:t>,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katauhan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Hesus</a:t>
            </a:r>
            <a:r>
              <a:rPr lang="en-US" dirty="0"/>
              <a:t> ng </a:t>
            </a:r>
            <a:r>
              <a:rPr lang="en-US" dirty="0" err="1"/>
              <a:t>Nazaret</a:t>
            </a:r>
            <a:r>
              <a:rPr lang="en-US" dirty="0"/>
              <a:t> </a:t>
            </a:r>
            <a:r>
              <a:rPr lang="en-US" dirty="0" err="1"/>
              <a:t>bilang</a:t>
            </a:r>
            <a:r>
              <a:rPr lang="en-US" dirty="0"/>
              <a:t> </a:t>
            </a:r>
            <a:r>
              <a:rPr lang="en-US" dirty="0" err="1"/>
              <a:t>Manunubos</a:t>
            </a:r>
            <a:r>
              <a:rPr lang="en-US" dirty="0"/>
              <a:t> ng </a:t>
            </a:r>
            <a:r>
              <a:rPr lang="en-US" dirty="0" err="1"/>
              <a:t>sansinukob</a:t>
            </a:r>
            <a:r>
              <a:rPr lang="en-US" dirty="0"/>
              <a:t>. </a:t>
            </a:r>
            <a:r>
              <a:rPr lang="en-US" dirty="0" err="1"/>
              <a:t>Siya</a:t>
            </a:r>
            <a:r>
              <a:rPr lang="en-US" dirty="0"/>
              <a:t> ‘ang </a:t>
            </a:r>
            <a:r>
              <a:rPr lang="en-US" dirty="0" err="1"/>
              <a:t>Salita</a:t>
            </a:r>
            <a:r>
              <a:rPr lang="en-US" dirty="0"/>
              <a:t> ng </a:t>
            </a:r>
            <a:r>
              <a:rPr lang="en-US" dirty="0" err="1"/>
              <a:t>Diyos</a:t>
            </a:r>
            <a:r>
              <a:rPr lang="en-US" dirty="0"/>
              <a:t>…</a:t>
            </a:r>
            <a:r>
              <a:rPr lang="en-US" sz="1200" b="0" dirty="0">
                <a:solidFill>
                  <a:schemeClr val="bg1"/>
                </a:solidFill>
              </a:rPr>
              <a:t>at </a:t>
            </a:r>
            <a:r>
              <a:rPr lang="en-US" sz="1200" b="0" dirty="0" err="1">
                <a:solidFill>
                  <a:schemeClr val="bg1"/>
                </a:solidFill>
              </a:rPr>
              <a:t>sa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pamamagitan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niya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nilikhaang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lahat</a:t>
            </a:r>
            <a:r>
              <a:rPr lang="en-US" sz="1200" b="0" dirty="0">
                <a:solidFill>
                  <a:schemeClr val="bg1"/>
                </a:solidFill>
              </a:rPr>
              <a:t> ng </a:t>
            </a:r>
            <a:r>
              <a:rPr lang="en-US" sz="1200" b="0" dirty="0" err="1">
                <a:solidFill>
                  <a:schemeClr val="bg1"/>
                </a:solidFill>
              </a:rPr>
              <a:t>bagay</a:t>
            </a:r>
            <a:r>
              <a:rPr lang="en-US" sz="1200" b="0" dirty="0">
                <a:solidFill>
                  <a:schemeClr val="bg1"/>
                </a:solidFill>
              </a:rPr>
              <a:t> at </a:t>
            </a:r>
            <a:r>
              <a:rPr lang="en-US" sz="1200" b="0" dirty="0" err="1">
                <a:solidFill>
                  <a:schemeClr val="bg1"/>
                </a:solidFill>
              </a:rPr>
              <a:t>walang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anumang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nalikha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nang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hindi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sa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pamamagitan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niya</a:t>
            </a:r>
            <a:r>
              <a:rPr lang="en-US" sz="1200" b="0" dirty="0">
                <a:solidFill>
                  <a:schemeClr val="bg1"/>
                </a:solidFill>
              </a:rPr>
              <a:t>.’ (Juan 1:1,3)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35</a:t>
            </a:fld>
            <a:endParaRPr lang="en-PH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36</a:t>
            </a:fld>
            <a:endParaRPr lang="en-PH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37</a:t>
            </a:fld>
            <a:endParaRPr lang="en-PH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38</a:t>
            </a:fld>
            <a:endParaRPr lang="en-PH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Ngayong</a:t>
            </a:r>
            <a:r>
              <a:rPr lang="en-US" dirty="0"/>
              <a:t> </a:t>
            </a:r>
            <a:r>
              <a:rPr lang="en-US" dirty="0" err="1"/>
              <a:t>gabi</a:t>
            </a:r>
            <a:r>
              <a:rPr lang="en-US" dirty="0"/>
              <a:t>, </a:t>
            </a:r>
            <a:r>
              <a:rPr lang="en-US" dirty="0" err="1"/>
              <a:t>ating</a:t>
            </a:r>
            <a:r>
              <a:rPr lang="en-US" dirty="0"/>
              <a:t> </a:t>
            </a:r>
            <a:r>
              <a:rPr lang="en-US" dirty="0" err="1"/>
              <a:t>pagninilayan</a:t>
            </a:r>
            <a:r>
              <a:rPr lang="en-US" dirty="0"/>
              <a:t> ang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Misteryo</a:t>
            </a:r>
            <a:r>
              <a:rPr lang="en-US" dirty="0"/>
              <a:t> ng </a:t>
            </a:r>
            <a:r>
              <a:rPr lang="en-US" dirty="0" err="1"/>
              <a:t>Tuwa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pananaw</a:t>
            </a:r>
            <a:r>
              <a:rPr lang="en-US" dirty="0"/>
              <a:t> ng </a:t>
            </a:r>
            <a:r>
              <a:rPr lang="en-US" dirty="0" err="1"/>
              <a:t>sangnilikha</a:t>
            </a:r>
            <a:r>
              <a:rPr lang="en-US" dirty="0"/>
              <a:t>. </a:t>
            </a:r>
            <a:r>
              <a:rPr lang="en-US" dirty="0" err="1"/>
              <a:t>Inilalahad</a:t>
            </a:r>
            <a:r>
              <a:rPr lang="en-US" dirty="0"/>
              <a:t> ng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misteryong</a:t>
            </a:r>
            <a:r>
              <a:rPr lang="en-US" dirty="0"/>
              <a:t> </a:t>
            </a:r>
            <a:r>
              <a:rPr lang="en-US" dirty="0" err="1"/>
              <a:t>ito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atin</a:t>
            </a:r>
            <a:r>
              <a:rPr lang="en-US" dirty="0"/>
              <a:t> ang </a:t>
            </a:r>
            <a:r>
              <a:rPr lang="en-US" dirty="0" err="1"/>
              <a:t>kaganapan</a:t>
            </a:r>
            <a:r>
              <a:rPr lang="en-US" dirty="0"/>
              <a:t> ng </a:t>
            </a:r>
            <a:r>
              <a:rPr lang="en-US" dirty="0" err="1"/>
              <a:t>plano</a:t>
            </a:r>
            <a:r>
              <a:rPr lang="en-US" dirty="0"/>
              <a:t> ng </a:t>
            </a:r>
            <a:r>
              <a:rPr lang="en-US" dirty="0" err="1"/>
              <a:t>Diyos</a:t>
            </a:r>
            <a:r>
              <a:rPr lang="en-US" dirty="0"/>
              <a:t> para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kanyang</a:t>
            </a:r>
            <a:r>
              <a:rPr lang="en-US" dirty="0"/>
              <a:t>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nilalang</a:t>
            </a:r>
            <a:r>
              <a:rPr lang="en-US" dirty="0"/>
              <a:t>,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paglilihi</a:t>
            </a:r>
            <a:r>
              <a:rPr lang="en-US" dirty="0"/>
              <a:t> at </a:t>
            </a:r>
            <a:r>
              <a:rPr lang="en-US" dirty="0" err="1"/>
              <a:t>pagsilang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Hesus</a:t>
            </a:r>
            <a:r>
              <a:rPr lang="en-US" dirty="0"/>
              <a:t> ng </a:t>
            </a:r>
            <a:r>
              <a:rPr lang="en-US" dirty="0" err="1"/>
              <a:t>Nazaret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35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Ang</a:t>
            </a:r>
            <a:r>
              <a:rPr lang="en-US" dirty="0"/>
              <a:t> </a:t>
            </a:r>
            <a:r>
              <a:rPr lang="en-US" dirty="0" err="1"/>
              <a:t>anghel</a:t>
            </a:r>
            <a:r>
              <a:rPr lang="en-US" dirty="0"/>
              <a:t> Gabriel ay </a:t>
            </a:r>
            <a:r>
              <a:rPr lang="en-US" dirty="0" err="1"/>
              <a:t>isinugo</a:t>
            </a:r>
            <a:r>
              <a:rPr lang="en-US" dirty="0"/>
              <a:t> </a:t>
            </a:r>
            <a:r>
              <a:rPr lang="en-US" dirty="0" err="1"/>
              <a:t>ng</a:t>
            </a:r>
            <a:r>
              <a:rPr lang="en-US" dirty="0"/>
              <a:t> </a:t>
            </a:r>
            <a:r>
              <a:rPr lang="en-US" dirty="0" err="1"/>
              <a:t>Diyos</a:t>
            </a:r>
            <a:r>
              <a:rPr lang="en-US" dirty="0"/>
              <a:t> </a:t>
            </a:r>
            <a:r>
              <a:rPr lang="en-US" dirty="0" err="1"/>
              <a:t>upang</a:t>
            </a:r>
            <a:r>
              <a:rPr lang="en-US" dirty="0"/>
              <a:t> </a:t>
            </a:r>
            <a:r>
              <a:rPr lang="en-US" dirty="0" err="1"/>
              <a:t>ihayag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isang</a:t>
            </a:r>
            <a:r>
              <a:rPr lang="en-US" dirty="0"/>
              <a:t> </a:t>
            </a:r>
            <a:r>
              <a:rPr lang="en-US" dirty="0" err="1"/>
              <a:t>dalagita</a:t>
            </a:r>
            <a:r>
              <a:rPr lang="en-US" dirty="0"/>
              <a:t> ‘</a:t>
            </a:r>
            <a:r>
              <a:rPr lang="en-US" dirty="0" err="1"/>
              <a:t>ang</a:t>
            </a:r>
            <a:r>
              <a:rPr lang="en-US" dirty="0"/>
              <a:t> </a:t>
            </a:r>
            <a:r>
              <a:rPr lang="en-US" dirty="0" err="1"/>
              <a:t>Misteryong</a:t>
            </a:r>
            <a:r>
              <a:rPr lang="en-US" dirty="0"/>
              <a:t> </a:t>
            </a:r>
            <a:r>
              <a:rPr lang="en-US" dirty="0" err="1"/>
              <a:t>inilihim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mahabang</a:t>
            </a:r>
            <a:r>
              <a:rPr lang="en-US" dirty="0"/>
              <a:t> </a:t>
            </a:r>
            <a:r>
              <a:rPr lang="en-US" dirty="0" err="1"/>
              <a:t>panahon</a:t>
            </a:r>
            <a:r>
              <a:rPr lang="en-US" dirty="0"/>
              <a:t>’. </a:t>
            </a:r>
            <a:r>
              <a:rPr lang="en-US" dirty="0" err="1"/>
              <a:t>Nagpakita</a:t>
            </a:r>
            <a:r>
              <a:rPr lang="en-US" dirty="0"/>
              <a:t> </a:t>
            </a:r>
            <a:r>
              <a:rPr lang="en-US" dirty="0" err="1"/>
              <a:t>ang</a:t>
            </a:r>
            <a:r>
              <a:rPr lang="en-US" dirty="0"/>
              <a:t> </a:t>
            </a:r>
            <a:r>
              <a:rPr lang="en-US" dirty="0" err="1"/>
              <a:t>Panginoon</a:t>
            </a:r>
            <a:r>
              <a:rPr lang="en-US" dirty="0"/>
              <a:t> </a:t>
            </a:r>
            <a:r>
              <a:rPr lang="en-US" dirty="0" err="1"/>
              <a:t>kay</a:t>
            </a:r>
            <a:r>
              <a:rPr lang="en-US" dirty="0"/>
              <a:t> Maria </a:t>
            </a:r>
            <a:r>
              <a:rPr lang="en-US" dirty="0" err="1"/>
              <a:t>upang</a:t>
            </a:r>
            <a:r>
              <a:rPr lang="en-US" dirty="0"/>
              <a:t> </a:t>
            </a:r>
            <a:r>
              <a:rPr lang="en-US" dirty="0" err="1"/>
              <a:t>ihayag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kanya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siya</a:t>
            </a:r>
            <a:r>
              <a:rPr lang="en-US" dirty="0"/>
              <a:t> ay </a:t>
            </a:r>
            <a:r>
              <a:rPr lang="en-US" dirty="0" err="1"/>
              <a:t>napiling</a:t>
            </a:r>
            <a:r>
              <a:rPr lang="en-US" dirty="0"/>
              <a:t> </a:t>
            </a:r>
            <a:r>
              <a:rPr lang="en-US" dirty="0" err="1"/>
              <a:t>maging</a:t>
            </a:r>
            <a:r>
              <a:rPr lang="en-US" dirty="0"/>
              <a:t> </a:t>
            </a:r>
            <a:r>
              <a:rPr lang="en-US" dirty="0" err="1"/>
              <a:t>kaisa</a:t>
            </a:r>
            <a:r>
              <a:rPr lang="en-US" dirty="0"/>
              <a:t> </a:t>
            </a:r>
            <a:r>
              <a:rPr lang="en-US" dirty="0" err="1"/>
              <a:t>ng</a:t>
            </a:r>
            <a:r>
              <a:rPr lang="en-US" dirty="0"/>
              <a:t> </a:t>
            </a:r>
            <a:r>
              <a:rPr lang="en-US" dirty="0" err="1"/>
              <a:t>kanyang</a:t>
            </a:r>
            <a:r>
              <a:rPr lang="en-US" dirty="0"/>
              <a:t> </a:t>
            </a:r>
            <a:r>
              <a:rPr lang="en-US" dirty="0" err="1"/>
              <a:t>sangnilikha</a:t>
            </a:r>
            <a:r>
              <a:rPr lang="en-US" dirty="0"/>
              <a:t>. Ang </a:t>
            </a:r>
            <a:r>
              <a:rPr lang="en-US" dirty="0" err="1"/>
              <a:t>kaganapan</a:t>
            </a:r>
            <a:r>
              <a:rPr lang="en-US" dirty="0"/>
              <a:t> </a:t>
            </a:r>
            <a:r>
              <a:rPr lang="en-US" dirty="0" err="1"/>
              <a:t>nito</a:t>
            </a:r>
            <a:r>
              <a:rPr lang="en-US" dirty="0"/>
              <a:t> ay </a:t>
            </a:r>
            <a:r>
              <a:rPr lang="en-US" dirty="0" err="1"/>
              <a:t>nakasalalay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tugon</a:t>
            </a:r>
            <a:r>
              <a:rPr lang="en-US" dirty="0"/>
              <a:t> ng </a:t>
            </a:r>
            <a:r>
              <a:rPr lang="en-US" dirty="0" err="1"/>
              <a:t>dalagita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 </a:t>
            </a:r>
            <a:r>
              <a:rPr lang="en-US" dirty="0" err="1"/>
              <a:t>hindi</a:t>
            </a:r>
            <a:r>
              <a:rPr lang="en-US" dirty="0"/>
              <a:t> </a:t>
            </a:r>
            <a:r>
              <a:rPr lang="en-US" dirty="0" err="1"/>
              <a:t>nabigo</a:t>
            </a:r>
            <a:r>
              <a:rPr lang="en-US" dirty="0"/>
              <a:t> ang </a:t>
            </a:r>
            <a:r>
              <a:rPr lang="en-US" dirty="0" err="1"/>
              <a:t>Diyos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kanyang</a:t>
            </a:r>
            <a:r>
              <a:rPr lang="en-US" dirty="0"/>
              <a:t> </a:t>
            </a:r>
            <a:r>
              <a:rPr lang="en-US" dirty="0" err="1"/>
              <a:t>tugon</a:t>
            </a:r>
            <a:r>
              <a:rPr lang="en-US" dirty="0"/>
              <a:t>: “</a:t>
            </a:r>
            <a:r>
              <a:rPr lang="en-US" dirty="0" err="1"/>
              <a:t>Maganap</a:t>
            </a:r>
            <a:r>
              <a:rPr lang="en-US" dirty="0"/>
              <a:t> </a:t>
            </a:r>
            <a:r>
              <a:rPr lang="en-US" dirty="0" err="1"/>
              <a:t>nawa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akin </a:t>
            </a:r>
            <a:r>
              <a:rPr lang="en-US" dirty="0" err="1"/>
              <a:t>ayon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 </a:t>
            </a:r>
            <a:r>
              <a:rPr lang="en-US" dirty="0" err="1"/>
              <a:t>Wika</a:t>
            </a:r>
            <a:r>
              <a:rPr lang="en-US" dirty="0"/>
              <a:t> mo.” At ang </a:t>
            </a:r>
            <a:r>
              <a:rPr lang="en-US" dirty="0" err="1"/>
              <a:t>Salita</a:t>
            </a:r>
            <a:r>
              <a:rPr lang="en-US" dirty="0"/>
              <a:t> ay </a:t>
            </a:r>
            <a:r>
              <a:rPr lang="en-US" dirty="0" err="1"/>
              <a:t>nagkatawang-tao</a:t>
            </a:r>
            <a:r>
              <a:rPr lang="en-US" dirty="0"/>
              <a:t>! </a:t>
            </a:r>
            <a:r>
              <a:rPr lang="en-US" dirty="0" err="1"/>
              <a:t>Patuloy</a:t>
            </a:r>
            <a:r>
              <a:rPr lang="en-US" dirty="0"/>
              <a:t> ang </a:t>
            </a:r>
            <a:r>
              <a:rPr lang="en-US" dirty="0" err="1"/>
              <a:t>paglapit</a:t>
            </a:r>
            <a:r>
              <a:rPr lang="en-US" dirty="0"/>
              <a:t> ng </a:t>
            </a:r>
            <a:r>
              <a:rPr lang="en-US" dirty="0" err="1"/>
              <a:t>Diyos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ating</a:t>
            </a:r>
            <a:r>
              <a:rPr lang="en-US" dirty="0"/>
              <a:t> </a:t>
            </a:r>
            <a:r>
              <a:rPr lang="en-US" dirty="0" err="1"/>
              <a:t>henerasyon</a:t>
            </a:r>
            <a:r>
              <a:rPr lang="en-US" dirty="0"/>
              <a:t>, </a:t>
            </a:r>
            <a:r>
              <a:rPr lang="en-US" dirty="0" err="1"/>
              <a:t>upang</a:t>
            </a:r>
            <a:r>
              <a:rPr lang="en-US" dirty="0"/>
              <a:t> </a:t>
            </a:r>
            <a:r>
              <a:rPr lang="en-US" dirty="0" err="1"/>
              <a:t>himukin</a:t>
            </a:r>
            <a:r>
              <a:rPr lang="en-US" dirty="0"/>
              <a:t> </a:t>
            </a:r>
            <a:r>
              <a:rPr lang="en-US" dirty="0" err="1"/>
              <a:t>tayo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baguhin</a:t>
            </a:r>
            <a:r>
              <a:rPr lang="en-US" dirty="0"/>
              <a:t> ang </a:t>
            </a:r>
            <a:r>
              <a:rPr lang="en-US" dirty="0" err="1"/>
              <a:t>ating</a:t>
            </a:r>
            <a:r>
              <a:rPr lang="en-US" dirty="0"/>
              <a:t> </a:t>
            </a:r>
            <a:r>
              <a:rPr lang="en-US" dirty="0" err="1"/>
              <a:t>paraan</a:t>
            </a:r>
            <a:r>
              <a:rPr lang="en-US" dirty="0"/>
              <a:t> ng </a:t>
            </a:r>
            <a:r>
              <a:rPr lang="en-US" dirty="0" err="1"/>
              <a:t>pamumuhay</a:t>
            </a:r>
            <a:r>
              <a:rPr lang="en-US" dirty="0"/>
              <a:t> at </a:t>
            </a:r>
            <a:r>
              <a:rPr lang="en-US" dirty="0" err="1"/>
              <a:t>huwag</a:t>
            </a:r>
            <a:r>
              <a:rPr lang="en-US" dirty="0"/>
              <a:t> </a:t>
            </a:r>
            <a:r>
              <a:rPr lang="en-US" dirty="0" err="1"/>
              <a:t>wasakin</a:t>
            </a:r>
            <a:r>
              <a:rPr lang="en-US" dirty="0"/>
              <a:t> ‘ang </a:t>
            </a:r>
            <a:r>
              <a:rPr lang="en-US" dirty="0" err="1"/>
              <a:t>gawa</a:t>
            </a:r>
            <a:r>
              <a:rPr lang="en-US" dirty="0"/>
              <a:t> ng </a:t>
            </a:r>
            <a:r>
              <a:rPr lang="en-US" dirty="0" err="1"/>
              <a:t>kanyang</a:t>
            </a:r>
            <a:r>
              <a:rPr lang="en-US" dirty="0"/>
              <a:t>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kamay</a:t>
            </a:r>
            <a:r>
              <a:rPr lang="en-US" dirty="0"/>
              <a:t>’. </a:t>
            </a:r>
            <a:r>
              <a:rPr lang="en-US" dirty="0" err="1"/>
              <a:t>Nawa’y</a:t>
            </a:r>
            <a:r>
              <a:rPr lang="en-US" dirty="0"/>
              <a:t> </a:t>
            </a:r>
            <a:r>
              <a:rPr lang="en-US" dirty="0" err="1"/>
              <a:t>bukas-palad</a:t>
            </a:r>
            <a:r>
              <a:rPr lang="en-US" dirty="0"/>
              <a:t> </a:t>
            </a:r>
            <a:r>
              <a:rPr lang="en-US" dirty="0" err="1"/>
              <a:t>tayong</a:t>
            </a:r>
            <a:r>
              <a:rPr lang="en-US" dirty="0"/>
              <a:t> </a:t>
            </a:r>
            <a:r>
              <a:rPr lang="en-US" dirty="0" err="1"/>
              <a:t>tumugon</a:t>
            </a:r>
            <a:r>
              <a:rPr lang="en-US" dirty="0"/>
              <a:t> </a:t>
            </a:r>
            <a:r>
              <a:rPr lang="en-US" dirty="0" err="1"/>
              <a:t>tulad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Maria.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47</a:t>
            </a:fld>
            <a:endParaRPr lang="en-PH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48</a:t>
            </a:fld>
            <a:endParaRPr lang="en-PH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49</a:t>
            </a:fld>
            <a:endParaRPr lang="en-PH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50</a:t>
            </a:fld>
            <a:endParaRPr lang="en-PH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labing-tatlong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bilyon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sangnilikha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nagpagal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nagsilang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enerhiya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bituin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galaksi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tulad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nagbunga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ekosistema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samu’t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buhay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hanggang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dakong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lumitaw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51</a:t>
            </a:fld>
            <a:endParaRPr lang="en-PH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52</a:t>
            </a:fld>
            <a:endParaRPr lang="en-PH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53</a:t>
            </a:fld>
            <a:endParaRPr lang="en-PH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54</a:t>
            </a:fld>
            <a:endParaRPr lang="en-PH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Ang</a:t>
            </a:r>
            <a:r>
              <a:rPr lang="en-US" dirty="0"/>
              <a:t> </a:t>
            </a:r>
            <a:r>
              <a:rPr lang="en-US" dirty="0" err="1"/>
              <a:t>Pagdalaw</a:t>
            </a:r>
            <a:r>
              <a:rPr lang="en-US" dirty="0"/>
              <a:t> ay </a:t>
            </a:r>
            <a:r>
              <a:rPr lang="en-US" dirty="0" err="1"/>
              <a:t>ang</a:t>
            </a:r>
            <a:r>
              <a:rPr lang="en-US" dirty="0"/>
              <a:t> </a:t>
            </a:r>
            <a:r>
              <a:rPr lang="en-US" dirty="0" err="1"/>
              <a:t>pagtatagpo</a:t>
            </a:r>
            <a:r>
              <a:rPr lang="en-US" dirty="0"/>
              <a:t> </a:t>
            </a:r>
            <a:r>
              <a:rPr lang="en-US" dirty="0" err="1"/>
              <a:t>ng</a:t>
            </a:r>
            <a:r>
              <a:rPr lang="en-US" dirty="0"/>
              <a:t> </a:t>
            </a:r>
            <a:r>
              <a:rPr lang="en-US" dirty="0" err="1"/>
              <a:t>dalawang</a:t>
            </a:r>
            <a:r>
              <a:rPr lang="en-US" dirty="0"/>
              <a:t> </a:t>
            </a:r>
            <a:r>
              <a:rPr lang="en-US" dirty="0" err="1"/>
              <a:t>babaeng</a:t>
            </a:r>
            <a:r>
              <a:rPr lang="en-US" dirty="0"/>
              <a:t> </a:t>
            </a:r>
            <a:r>
              <a:rPr lang="en-US" dirty="0" err="1"/>
              <a:t>nangangalaga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isa’t-isa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panahon</a:t>
            </a:r>
            <a:r>
              <a:rPr lang="en-US" dirty="0"/>
              <a:t> </a:t>
            </a:r>
            <a:r>
              <a:rPr lang="en-US" dirty="0" err="1"/>
              <a:t>ng</a:t>
            </a:r>
            <a:r>
              <a:rPr lang="en-US" dirty="0"/>
              <a:t> </a:t>
            </a:r>
            <a:r>
              <a:rPr lang="en-US" dirty="0" err="1"/>
              <a:t>kanilang</a:t>
            </a:r>
            <a:r>
              <a:rPr lang="en-US" dirty="0"/>
              <a:t> </a:t>
            </a:r>
            <a:r>
              <a:rPr lang="en-US" dirty="0" err="1"/>
              <a:t>pagdadalantao</a:t>
            </a:r>
            <a:r>
              <a:rPr lang="en-US" dirty="0"/>
              <a:t>. </a:t>
            </a:r>
            <a:r>
              <a:rPr lang="en-US" dirty="0" err="1"/>
              <a:t>Sila</a:t>
            </a:r>
            <a:r>
              <a:rPr lang="en-US" dirty="0"/>
              <a:t> ay </a:t>
            </a:r>
            <a:r>
              <a:rPr lang="en-US" dirty="0" err="1"/>
              <a:t>kapwa</a:t>
            </a:r>
            <a:r>
              <a:rPr lang="en-US" dirty="0"/>
              <a:t> </a:t>
            </a:r>
            <a:r>
              <a:rPr lang="en-US" dirty="0" err="1"/>
              <a:t>biniyayaan</a:t>
            </a:r>
            <a:r>
              <a:rPr lang="en-US" dirty="0"/>
              <a:t> ng </a:t>
            </a:r>
            <a:r>
              <a:rPr lang="en-US" dirty="0" err="1"/>
              <a:t>Diyos</a:t>
            </a:r>
            <a:r>
              <a:rPr lang="en-US" dirty="0"/>
              <a:t>, ang </a:t>
            </a:r>
            <a:r>
              <a:rPr lang="en-US" dirty="0" err="1"/>
              <a:t>isa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kawalan</a:t>
            </a:r>
            <a:r>
              <a:rPr lang="en-US" dirty="0"/>
              <a:t> ng </a:t>
            </a:r>
            <a:r>
              <a:rPr lang="en-US" dirty="0" err="1"/>
              <a:t>kakayahan</a:t>
            </a:r>
            <a:r>
              <a:rPr lang="en-US" dirty="0"/>
              <a:t> </a:t>
            </a:r>
            <a:r>
              <a:rPr lang="en-US" dirty="0" err="1"/>
              <a:t>magkaanak</a:t>
            </a:r>
            <a:r>
              <a:rPr lang="en-US" dirty="0"/>
              <a:t> </a:t>
            </a:r>
            <a:r>
              <a:rPr lang="en-US" dirty="0" err="1"/>
              <a:t>dala</a:t>
            </a:r>
            <a:r>
              <a:rPr lang="en-US" dirty="0"/>
              <a:t> ng </a:t>
            </a:r>
            <a:r>
              <a:rPr lang="en-US" dirty="0" err="1"/>
              <a:t>kanyang</a:t>
            </a:r>
            <a:r>
              <a:rPr lang="en-US" dirty="0"/>
              <a:t> </a:t>
            </a:r>
            <a:r>
              <a:rPr lang="en-US" dirty="0" err="1"/>
              <a:t>katandaan</a:t>
            </a:r>
            <a:r>
              <a:rPr lang="en-US" dirty="0"/>
              <a:t> at ang </a:t>
            </a:r>
            <a:r>
              <a:rPr lang="en-US" dirty="0" err="1"/>
              <a:t>isa’y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pagkadalisay</a:t>
            </a:r>
            <a:r>
              <a:rPr lang="en-US" dirty="0"/>
              <a:t> ng </a:t>
            </a:r>
            <a:r>
              <a:rPr lang="en-US" dirty="0" err="1"/>
              <a:t>kanyang</a:t>
            </a:r>
            <a:r>
              <a:rPr lang="en-US" dirty="0"/>
              <a:t> </a:t>
            </a:r>
            <a:r>
              <a:rPr lang="en-US" dirty="0" err="1"/>
              <a:t>kabataan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lnSpc>
                <a:spcPts val="2800"/>
              </a:lnSpc>
              <a:buNone/>
            </a:pPr>
            <a:r>
              <a:rPr lang="en-US" sz="9600" b="0" dirty="0"/>
              <a:t>Ang </a:t>
            </a:r>
            <a:r>
              <a:rPr lang="en-US" sz="9600" b="0" dirty="0" err="1"/>
              <a:t>kuwento</a:t>
            </a:r>
            <a:r>
              <a:rPr lang="en-US" sz="9600" b="0" dirty="0"/>
              <a:t> ay </a:t>
            </a:r>
            <a:r>
              <a:rPr lang="en-US" sz="9600" b="0" dirty="0" err="1"/>
              <a:t>tumutukoy</a:t>
            </a:r>
            <a:r>
              <a:rPr lang="en-US" sz="9600" b="0" dirty="0"/>
              <a:t> </a:t>
            </a:r>
            <a:r>
              <a:rPr lang="en-US" sz="9600" b="0" dirty="0" err="1"/>
              <a:t>sa</a:t>
            </a:r>
            <a:r>
              <a:rPr lang="en-US" sz="9600" b="0" dirty="0"/>
              <a:t> </a:t>
            </a:r>
            <a:r>
              <a:rPr lang="en-US" sz="9600" b="0" dirty="0" err="1"/>
              <a:t>mapagkalingang</a:t>
            </a:r>
            <a:r>
              <a:rPr lang="en-US" sz="9600" b="0" dirty="0"/>
              <a:t> </a:t>
            </a:r>
            <a:r>
              <a:rPr lang="en-US" sz="9600" b="0" dirty="0" err="1"/>
              <a:t>katangian</a:t>
            </a:r>
            <a:r>
              <a:rPr lang="en-US" sz="9600" b="0" dirty="0"/>
              <a:t> ng </a:t>
            </a:r>
            <a:r>
              <a:rPr lang="en-US" sz="9600" b="0" dirty="0" err="1"/>
              <a:t>pambabaeng</a:t>
            </a:r>
            <a:r>
              <a:rPr lang="en-US" sz="9600" b="0" dirty="0"/>
              <a:t> </a:t>
            </a:r>
            <a:r>
              <a:rPr lang="en-US" sz="9600" b="0" dirty="0" err="1"/>
              <a:t>enerhiya</a:t>
            </a:r>
            <a:r>
              <a:rPr lang="en-US" sz="9600" b="0" dirty="0"/>
              <a:t>. Ito ang </a:t>
            </a:r>
            <a:r>
              <a:rPr lang="en-US" sz="9600" b="0" dirty="0" err="1"/>
              <a:t>uri</a:t>
            </a:r>
            <a:r>
              <a:rPr lang="en-US" sz="9600" b="0" dirty="0"/>
              <a:t> ng </a:t>
            </a:r>
            <a:r>
              <a:rPr lang="en-US" sz="9600" b="0" dirty="0" err="1"/>
              <a:t>enerhiya</a:t>
            </a:r>
            <a:r>
              <a:rPr lang="en-US" sz="9600" b="0" dirty="0"/>
              <a:t> </a:t>
            </a:r>
            <a:r>
              <a:rPr lang="en-US" sz="9600" b="0" dirty="0" err="1"/>
              <a:t>na</a:t>
            </a:r>
            <a:r>
              <a:rPr lang="en-US" sz="9600" b="0" dirty="0"/>
              <a:t> </a:t>
            </a:r>
            <a:r>
              <a:rPr lang="en-US" sz="9600" b="0" dirty="0" err="1"/>
              <a:t>minamaliit</a:t>
            </a:r>
            <a:r>
              <a:rPr lang="en-US" sz="9600" b="0" dirty="0"/>
              <a:t> </a:t>
            </a:r>
            <a:r>
              <a:rPr lang="en-US" sz="9600" b="0" dirty="0" err="1"/>
              <a:t>sa</a:t>
            </a:r>
            <a:r>
              <a:rPr lang="en-US" sz="9600" b="0" dirty="0"/>
              <a:t> </a:t>
            </a:r>
            <a:r>
              <a:rPr lang="en-US" sz="9600" b="0" dirty="0" err="1"/>
              <a:t>mundo</a:t>
            </a:r>
            <a:r>
              <a:rPr lang="en-US" sz="9600" b="0" dirty="0"/>
              <a:t> </a:t>
            </a:r>
            <a:r>
              <a:rPr lang="en-US" sz="9600" b="0" dirty="0" err="1"/>
              <a:t>na</a:t>
            </a:r>
            <a:r>
              <a:rPr lang="en-US" sz="9600" b="0" dirty="0"/>
              <a:t> </a:t>
            </a:r>
            <a:r>
              <a:rPr lang="en-US" sz="9600" b="0" dirty="0" err="1"/>
              <a:t>siyang</a:t>
            </a:r>
            <a:r>
              <a:rPr lang="en-US" sz="9600" b="0" dirty="0"/>
              <a:t> </a:t>
            </a:r>
            <a:r>
              <a:rPr lang="en-US" sz="9600" b="0" dirty="0" err="1"/>
              <a:t>naghatid</a:t>
            </a:r>
            <a:r>
              <a:rPr lang="en-US" sz="9600" b="0" dirty="0"/>
              <a:t> </a:t>
            </a:r>
            <a:r>
              <a:rPr lang="en-US" sz="9600" b="0" dirty="0" err="1"/>
              <a:t>sa</a:t>
            </a:r>
            <a:r>
              <a:rPr lang="en-US" sz="9600" b="0" dirty="0"/>
              <a:t> </a:t>
            </a:r>
            <a:r>
              <a:rPr lang="en-US" sz="9600" b="0" dirty="0" err="1"/>
              <a:t>atin</a:t>
            </a:r>
            <a:r>
              <a:rPr lang="en-US" sz="9600" b="0" dirty="0"/>
              <a:t> </a:t>
            </a:r>
            <a:r>
              <a:rPr lang="en-US" sz="9600" b="0" dirty="0" err="1"/>
              <a:t>sa</a:t>
            </a:r>
            <a:r>
              <a:rPr lang="en-US" sz="9600" b="0" dirty="0"/>
              <a:t> </a:t>
            </a:r>
            <a:r>
              <a:rPr lang="en-US" sz="9600" b="0" dirty="0" err="1"/>
              <a:t>kasalukuyang</a:t>
            </a:r>
            <a:r>
              <a:rPr lang="en-US" sz="9600" b="0" dirty="0"/>
              <a:t> </a:t>
            </a:r>
            <a:r>
              <a:rPr lang="en-US" sz="9600" b="0" dirty="0" err="1"/>
              <a:t>krisis</a:t>
            </a:r>
            <a:r>
              <a:rPr lang="en-US" sz="9600" b="0" dirty="0"/>
              <a:t> ng </a:t>
            </a:r>
            <a:r>
              <a:rPr lang="en-US" sz="9600" b="0" dirty="0" err="1"/>
              <a:t>patuloy</a:t>
            </a:r>
            <a:r>
              <a:rPr lang="en-US" sz="9600" b="0" dirty="0"/>
              <a:t> </a:t>
            </a:r>
            <a:r>
              <a:rPr lang="en-US" sz="9600" b="0" dirty="0" err="1"/>
              <a:t>na</a:t>
            </a:r>
            <a:r>
              <a:rPr lang="en-US" sz="9600" b="0" dirty="0"/>
              <a:t> </a:t>
            </a:r>
            <a:r>
              <a:rPr lang="en-US" sz="9600" b="0" dirty="0" err="1"/>
              <a:t>pagtaas</a:t>
            </a:r>
            <a:r>
              <a:rPr lang="en-US" sz="9600" b="0" dirty="0"/>
              <a:t> ng </a:t>
            </a:r>
            <a:r>
              <a:rPr lang="en-US" sz="9600" b="0" dirty="0" err="1"/>
              <a:t>sandaigdigang</a:t>
            </a:r>
            <a:r>
              <a:rPr lang="en-US" sz="9600" b="0" dirty="0"/>
              <a:t> </a:t>
            </a:r>
            <a:r>
              <a:rPr lang="en-US" sz="9600" b="0" dirty="0" err="1"/>
              <a:t>temperatura</a:t>
            </a:r>
            <a:r>
              <a:rPr lang="en-US" sz="9600" b="0" dirty="0"/>
              <a:t> at </a:t>
            </a:r>
            <a:r>
              <a:rPr lang="en-US" sz="9600" b="0" dirty="0" err="1"/>
              <a:t>pagbabago</a:t>
            </a:r>
            <a:r>
              <a:rPr lang="en-US" sz="9600" b="0" dirty="0"/>
              <a:t> ng </a:t>
            </a:r>
            <a:r>
              <a:rPr lang="en-US" sz="9600" b="0" dirty="0" err="1"/>
              <a:t>klima</a:t>
            </a:r>
            <a:r>
              <a:rPr lang="en-US" sz="9600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Kabaligtaran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nito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ang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panlalaking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enerhiya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ang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diin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ay ang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pakikipagtagisan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pangingibabaw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pagsasamantala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Ito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ngayon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ang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naghahari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ating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mundo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dirty="0" err="1"/>
              <a:t>kapinsalaan</a:t>
            </a:r>
            <a:r>
              <a:rPr lang="en-US" dirty="0"/>
              <a:t> ng </a:t>
            </a:r>
            <a:r>
              <a:rPr lang="en-US" dirty="0" err="1"/>
              <a:t>pambabaeng</a:t>
            </a:r>
            <a:r>
              <a:rPr lang="en-US" dirty="0"/>
              <a:t> </a:t>
            </a:r>
            <a:r>
              <a:rPr lang="en-US" dirty="0" err="1"/>
              <a:t>enerhiya</a:t>
            </a:r>
            <a:r>
              <a:rPr lang="en-US" dirty="0"/>
              <a:t> ng </a:t>
            </a:r>
            <a:r>
              <a:rPr lang="en-US" dirty="0" err="1"/>
              <a:t>pag-aaruga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mahihina</a:t>
            </a:r>
            <a:r>
              <a:rPr lang="en-US" dirty="0"/>
              <a:t>, </a:t>
            </a:r>
            <a:r>
              <a:rPr lang="en-US" dirty="0" err="1"/>
              <a:t>pangagalaga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lahat</a:t>
            </a:r>
            <a:r>
              <a:rPr lang="en-US" dirty="0"/>
              <a:t> , at </a:t>
            </a:r>
            <a:r>
              <a:rPr lang="en-US" dirty="0" err="1"/>
              <a:t>mapayapa</a:t>
            </a:r>
            <a:r>
              <a:rPr lang="en-US" dirty="0"/>
              <a:t> at </a:t>
            </a:r>
            <a:r>
              <a:rPr lang="en-US" dirty="0" err="1"/>
              <a:t>maayos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ugnayan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67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ts val="3200"/>
              </a:lnSpc>
              <a:buNone/>
            </a:pPr>
            <a:r>
              <a:rPr lang="en-US" dirty="0" err="1"/>
              <a:t>Nawa’y</a:t>
            </a:r>
            <a:r>
              <a:rPr lang="en-US" dirty="0"/>
              <a:t> </a:t>
            </a:r>
            <a:r>
              <a:rPr lang="en-US" dirty="0" err="1"/>
              <a:t>magsilbing</a:t>
            </a:r>
            <a:r>
              <a:rPr lang="en-US" dirty="0"/>
              <a:t> </a:t>
            </a:r>
            <a:r>
              <a:rPr lang="en-US" dirty="0" err="1"/>
              <a:t>inspirasyon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atin</a:t>
            </a:r>
            <a:r>
              <a:rPr lang="en-US" dirty="0"/>
              <a:t> </a:t>
            </a:r>
            <a:r>
              <a:rPr lang="en-US" dirty="0" err="1"/>
              <a:t>sina</a:t>
            </a:r>
            <a:r>
              <a:rPr lang="en-US" dirty="0"/>
              <a:t> Maria at Isabel at </a:t>
            </a:r>
            <a:r>
              <a:rPr lang="en-US" sz="1200" b="0" dirty="0" err="1"/>
              <a:t>nawa’y</a:t>
            </a:r>
            <a:r>
              <a:rPr lang="en-US" sz="1200" b="0" dirty="0"/>
              <a:t> </a:t>
            </a:r>
            <a:r>
              <a:rPr lang="en-US" sz="1200" b="0" dirty="0" err="1"/>
              <a:t>matularan</a:t>
            </a:r>
            <a:r>
              <a:rPr lang="en-US" sz="1200" b="0" dirty="0"/>
              <a:t> </a:t>
            </a:r>
            <a:r>
              <a:rPr lang="en-US" sz="1200" b="0" dirty="0" err="1"/>
              <a:t>natin</a:t>
            </a:r>
            <a:r>
              <a:rPr lang="en-US" sz="1200" b="0" dirty="0"/>
              <a:t> ang </a:t>
            </a:r>
            <a:r>
              <a:rPr lang="en-US" sz="1200" b="0" dirty="0" err="1"/>
              <a:t>pinapamalas</a:t>
            </a:r>
            <a:endParaRPr lang="en-US" sz="1200" b="0" dirty="0"/>
          </a:p>
          <a:p>
            <a:pPr marL="0" indent="0">
              <a:lnSpc>
                <a:spcPts val="3200"/>
              </a:lnSpc>
              <a:buNone/>
            </a:pPr>
            <a:r>
              <a:rPr lang="en-US" sz="1200" b="0" dirty="0" err="1"/>
              <a:t>nilang</a:t>
            </a:r>
            <a:r>
              <a:rPr lang="en-US" sz="1200" b="0" dirty="0"/>
              <a:t> </a:t>
            </a:r>
            <a:r>
              <a:rPr lang="en-US" sz="1200" b="0" dirty="0" err="1"/>
              <a:t>pagkalinga</a:t>
            </a:r>
            <a:r>
              <a:rPr lang="en-US" b="0" dirty="0" err="1"/>
              <a:t>s</a:t>
            </a:r>
            <a:r>
              <a:rPr lang="en-US" dirty="0" err="1"/>
              <a:t>a</a:t>
            </a:r>
            <a:r>
              <a:rPr lang="en-US" dirty="0"/>
              <a:t> </a:t>
            </a:r>
            <a:r>
              <a:rPr lang="en-US" dirty="0" err="1"/>
              <a:t>isa’t-isa</a:t>
            </a:r>
            <a:r>
              <a:rPr lang="en-US" dirty="0"/>
              <a:t> at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lahat</a:t>
            </a:r>
            <a:r>
              <a:rPr lang="en-US" dirty="0"/>
              <a:t> ng </a:t>
            </a:r>
            <a:r>
              <a:rPr lang="en-US" dirty="0" err="1"/>
              <a:t>nilalang</a:t>
            </a:r>
            <a:r>
              <a:rPr lang="en-US" dirty="0"/>
              <a:t> ng </a:t>
            </a:r>
            <a:r>
              <a:rPr lang="en-US" dirty="0" err="1"/>
              <a:t>Diyos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Ang </a:t>
            </a:r>
            <a:r>
              <a:rPr lang="en-US" dirty="0" err="1"/>
              <a:t>lahat</a:t>
            </a:r>
            <a:r>
              <a:rPr lang="en-US" dirty="0"/>
              <a:t> ng </a:t>
            </a:r>
            <a:r>
              <a:rPr lang="en-US" dirty="0" err="1"/>
              <a:t>pagsisikap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ito</a:t>
            </a:r>
            <a:r>
              <a:rPr lang="en-US" dirty="0"/>
              <a:t> ay </a:t>
            </a:r>
            <a:r>
              <a:rPr lang="en-US" dirty="0" err="1"/>
              <a:t>nangyari</a:t>
            </a:r>
            <a:r>
              <a:rPr lang="en-US" dirty="0"/>
              <a:t> </a:t>
            </a:r>
            <a:r>
              <a:rPr lang="en-US" dirty="0" err="1"/>
              <a:t>upang</a:t>
            </a:r>
            <a:r>
              <a:rPr lang="en-US" dirty="0"/>
              <a:t> </a:t>
            </a:r>
            <a:r>
              <a:rPr lang="en-US" dirty="0" err="1"/>
              <a:t>maganap</a:t>
            </a:r>
            <a:r>
              <a:rPr lang="en-US" dirty="0"/>
              <a:t> ang </a:t>
            </a:r>
            <a:r>
              <a:rPr lang="en-US" dirty="0" err="1"/>
              <a:t>nais</a:t>
            </a:r>
            <a:r>
              <a:rPr lang="en-US" dirty="0"/>
              <a:t> ng </a:t>
            </a:r>
            <a:r>
              <a:rPr lang="en-US" dirty="0" err="1"/>
              <a:t>Diyos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mabatid</a:t>
            </a:r>
            <a:r>
              <a:rPr lang="en-US" dirty="0"/>
              <a:t> at </a:t>
            </a:r>
            <a:r>
              <a:rPr lang="en-US" dirty="0" err="1"/>
              <a:t>makilala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pamamagitan</a:t>
            </a:r>
            <a:r>
              <a:rPr lang="en-US" dirty="0"/>
              <a:t> ng ‘</a:t>
            </a:r>
            <a:r>
              <a:rPr lang="en-US" dirty="0" err="1"/>
              <a:t>gawa</a:t>
            </a:r>
            <a:r>
              <a:rPr lang="en-US" dirty="0"/>
              <a:t> ng </a:t>
            </a:r>
            <a:r>
              <a:rPr lang="en-US" dirty="0" err="1"/>
              <a:t>kanyang</a:t>
            </a:r>
            <a:r>
              <a:rPr lang="en-US" dirty="0"/>
              <a:t>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kamay</a:t>
            </a:r>
            <a:r>
              <a:rPr lang="en-US" dirty="0"/>
              <a:t>’, ang </a:t>
            </a:r>
            <a:r>
              <a:rPr lang="en-US" dirty="0" err="1"/>
              <a:t>mithiin</a:t>
            </a:r>
            <a:r>
              <a:rPr lang="en-US" dirty="0"/>
              <a:t> ng </a:t>
            </a:r>
            <a:r>
              <a:rPr lang="en-US" dirty="0" err="1"/>
              <a:t>Diyos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magmahal</a:t>
            </a:r>
            <a:r>
              <a:rPr lang="en-US" dirty="0"/>
              <a:t> at </a:t>
            </a:r>
            <a:r>
              <a:rPr lang="en-US" dirty="0" err="1"/>
              <a:t>mahalin</a:t>
            </a:r>
            <a:r>
              <a:rPr lang="en-US" dirty="0"/>
              <a:t> din ng </a:t>
            </a:r>
            <a:r>
              <a:rPr lang="en-US" dirty="0" err="1"/>
              <a:t>kaniyang</a:t>
            </a:r>
            <a:r>
              <a:rPr lang="en-US" dirty="0"/>
              <a:t>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nilalang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64</a:t>
            </a:fld>
            <a:endParaRPr lang="en-PH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65</a:t>
            </a:fld>
            <a:endParaRPr lang="en-PH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66</a:t>
            </a:fld>
            <a:endParaRPr lang="en-PH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Ayon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batas</a:t>
            </a:r>
            <a:r>
              <a:rPr lang="en-US" dirty="0"/>
              <a:t> </a:t>
            </a:r>
            <a:r>
              <a:rPr lang="en-US" dirty="0" err="1"/>
              <a:t>ng</a:t>
            </a:r>
            <a:r>
              <a:rPr lang="en-US" dirty="0"/>
              <a:t> </a:t>
            </a:r>
            <a:r>
              <a:rPr lang="en-US" dirty="0" err="1"/>
              <a:t>kalikasan</a:t>
            </a:r>
            <a:r>
              <a:rPr lang="en-US" dirty="0"/>
              <a:t>, </a:t>
            </a:r>
            <a:r>
              <a:rPr lang="en-US" dirty="0" err="1"/>
              <a:t>ang</a:t>
            </a:r>
            <a:r>
              <a:rPr lang="en-US" dirty="0"/>
              <a:t> </a:t>
            </a:r>
            <a:r>
              <a:rPr lang="en-US" dirty="0" err="1"/>
              <a:t>Diyos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nagkatawang-tao</a:t>
            </a:r>
            <a:r>
              <a:rPr lang="en-US" dirty="0"/>
              <a:t> ay </a:t>
            </a:r>
            <a:r>
              <a:rPr lang="en-US" dirty="0" err="1"/>
              <a:t>isinilang</a:t>
            </a:r>
            <a:r>
              <a:rPr lang="en-US" dirty="0"/>
              <a:t> </a:t>
            </a:r>
            <a:r>
              <a:rPr lang="en-US" dirty="0" err="1"/>
              <a:t>pagkaraan</a:t>
            </a:r>
            <a:r>
              <a:rPr lang="en-US" dirty="0"/>
              <a:t> </a:t>
            </a:r>
            <a:r>
              <a:rPr lang="en-US" dirty="0" err="1"/>
              <a:t>ng</a:t>
            </a:r>
            <a:r>
              <a:rPr lang="en-US" dirty="0"/>
              <a:t>  </a:t>
            </a:r>
            <a:r>
              <a:rPr lang="en-US" dirty="0" err="1"/>
              <a:t>siyam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buwang</a:t>
            </a:r>
            <a:r>
              <a:rPr lang="en-US" dirty="0"/>
              <a:t> </a:t>
            </a:r>
            <a:r>
              <a:rPr lang="en-US" dirty="0" err="1"/>
              <a:t>pagdadalantao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Maria. Sa </a:t>
            </a:r>
            <a:r>
              <a:rPr lang="en-US" dirty="0" err="1"/>
              <a:t>sabsaban</a:t>
            </a:r>
            <a:r>
              <a:rPr lang="en-US" dirty="0"/>
              <a:t>, </a:t>
            </a:r>
            <a:r>
              <a:rPr lang="en-US" dirty="0" err="1"/>
              <a:t>ang</a:t>
            </a:r>
            <a:r>
              <a:rPr lang="en-US" dirty="0"/>
              <a:t> </a:t>
            </a:r>
            <a:r>
              <a:rPr lang="en-US" dirty="0" err="1"/>
              <a:t>Manlilikhang</a:t>
            </a:r>
            <a:r>
              <a:rPr lang="en-US" dirty="0"/>
              <a:t> </a:t>
            </a:r>
            <a:r>
              <a:rPr lang="en-US" dirty="0" err="1"/>
              <a:t>Manunubos</a:t>
            </a:r>
            <a:r>
              <a:rPr lang="en-US" dirty="0"/>
              <a:t> ay </a:t>
            </a:r>
            <a:r>
              <a:rPr lang="en-US" dirty="0" err="1"/>
              <a:t>isinilang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kalangitan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ang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lahat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ng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mga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anghel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langit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ang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buong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mundo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nagsaya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sapagkat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ang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kasaysayan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di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muling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magiging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katulad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ng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dati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mga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nakasaksi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rito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ang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mga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abang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pastol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kung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panahon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ay ang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mga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tinatawag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‘watch your car boys’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tagabantay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ng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mga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pinaparkeng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sasakyan</a:t>
            </a:r>
            <a:r>
              <a:rPr lang="en-PH" dirty="0">
                <a:effectLst/>
              </a:rPr>
              <a:t>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Hindi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agad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naunawaan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Maria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mga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pangyayari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subalit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lahat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ito’y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kanyang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pinahahalagahan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kanyang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puso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Maaaring</a:t>
            </a:r>
            <a:r>
              <a:rPr lang="en-US" dirty="0"/>
              <a:t> di </a:t>
            </a:r>
            <a:r>
              <a:rPr lang="en-US" dirty="0" err="1"/>
              <a:t>natin</a:t>
            </a:r>
            <a:r>
              <a:rPr lang="en-US" dirty="0"/>
              <a:t> </a:t>
            </a:r>
            <a:r>
              <a:rPr lang="en-US" dirty="0" err="1"/>
              <a:t>maunawaan</a:t>
            </a:r>
            <a:r>
              <a:rPr lang="en-US" dirty="0"/>
              <a:t> ang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masalimuot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epekto</a:t>
            </a:r>
            <a:r>
              <a:rPr lang="en-US" dirty="0"/>
              <a:t> ng </a:t>
            </a:r>
            <a:r>
              <a:rPr lang="en-US" b="0" dirty="0" err="1"/>
              <a:t>pagtaas</a:t>
            </a:r>
            <a:r>
              <a:rPr lang="en-US" b="0" dirty="0"/>
              <a:t> ng </a:t>
            </a:r>
            <a:r>
              <a:rPr lang="en-US" b="0" dirty="0" err="1"/>
              <a:t>sandaigdigang</a:t>
            </a:r>
            <a:r>
              <a:rPr lang="en-US" b="0" dirty="0"/>
              <a:t> </a:t>
            </a:r>
            <a:r>
              <a:rPr lang="en-US" b="0" dirty="0" err="1"/>
              <a:t>temperatura</a:t>
            </a:r>
            <a:r>
              <a:rPr lang="en-US" b="0" dirty="0"/>
              <a:t> at </a:t>
            </a:r>
            <a:r>
              <a:rPr lang="en-US" b="0" dirty="0" err="1"/>
              <a:t>pagbabago</a:t>
            </a:r>
            <a:r>
              <a:rPr lang="en-US" b="0" dirty="0"/>
              <a:t> ng </a:t>
            </a:r>
            <a:r>
              <a:rPr lang="en-US" b="0" dirty="0" err="1"/>
              <a:t>klima</a:t>
            </a:r>
            <a:r>
              <a:rPr lang="en-US" b="0" dirty="0"/>
              <a:t> o ng </a:t>
            </a:r>
            <a:r>
              <a:rPr lang="en-US" b="0" dirty="0" err="1"/>
              <a:t>kasalukuyang</a:t>
            </a:r>
            <a:r>
              <a:rPr lang="en-US" b="0" dirty="0"/>
              <a:t> </a:t>
            </a:r>
            <a:r>
              <a:rPr lang="en-US" b="0" dirty="0" err="1"/>
              <a:t>krisis</a:t>
            </a:r>
            <a:r>
              <a:rPr lang="en-US" b="0" dirty="0"/>
              <a:t> </a:t>
            </a:r>
            <a:r>
              <a:rPr lang="en-US" b="0" dirty="0" err="1"/>
              <a:t>pangkalikasan</a:t>
            </a:r>
            <a:r>
              <a:rPr lang="en-US" b="0" dirty="0"/>
              <a:t> ‘</a:t>
            </a:r>
            <a:r>
              <a:rPr lang="en-US" dirty="0" err="1"/>
              <a:t>subalit</a:t>
            </a:r>
            <a:r>
              <a:rPr lang="en-US" dirty="0"/>
              <a:t> </a:t>
            </a:r>
            <a:r>
              <a:rPr lang="en-US" dirty="0" err="1"/>
              <a:t>pinahahalagahan</a:t>
            </a:r>
            <a:r>
              <a:rPr lang="en-US" dirty="0"/>
              <a:t> </a:t>
            </a:r>
            <a:r>
              <a:rPr lang="en-US" dirty="0" err="1"/>
              <a:t>natin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ating</a:t>
            </a:r>
            <a:r>
              <a:rPr lang="en-US" dirty="0"/>
              <a:t>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puso</a:t>
            </a:r>
            <a:r>
              <a:rPr lang="en-US" dirty="0"/>
              <a:t> ang </a:t>
            </a:r>
            <a:r>
              <a:rPr lang="en-US" dirty="0" err="1"/>
              <a:t>dakilang</a:t>
            </a:r>
            <a:r>
              <a:rPr lang="en-US" dirty="0"/>
              <a:t> </a:t>
            </a:r>
            <a:r>
              <a:rPr lang="en-US" dirty="0" err="1"/>
              <a:t>niloloob</a:t>
            </a:r>
            <a:r>
              <a:rPr lang="en-US" dirty="0"/>
              <a:t> ng </a:t>
            </a:r>
            <a:r>
              <a:rPr lang="en-US" dirty="0" err="1"/>
              <a:t>Diyos</a:t>
            </a:r>
            <a:r>
              <a:rPr lang="en-US" dirty="0"/>
              <a:t> para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sangnilikha</a:t>
            </a:r>
            <a:r>
              <a:rPr lang="en-US" dirty="0"/>
              <a:t>: “</a:t>
            </a:r>
            <a:r>
              <a:rPr lang="en-US" dirty="0" err="1"/>
              <a:t>nang</a:t>
            </a:r>
            <a:r>
              <a:rPr lang="en-US" dirty="0"/>
              <a:t> ang </a:t>
            </a:r>
            <a:r>
              <a:rPr lang="en-US" dirty="0" err="1"/>
              <a:t>lahat</a:t>
            </a:r>
            <a:r>
              <a:rPr lang="en-US" dirty="0"/>
              <a:t> ay </a:t>
            </a:r>
            <a:r>
              <a:rPr lang="en-US" dirty="0" err="1"/>
              <a:t>magkaroon</a:t>
            </a:r>
            <a:r>
              <a:rPr lang="en-US" dirty="0"/>
              <a:t> ng </a:t>
            </a:r>
            <a:r>
              <a:rPr lang="en-US" dirty="0" err="1"/>
              <a:t>buhay</a:t>
            </a:r>
            <a:r>
              <a:rPr lang="en-US" dirty="0"/>
              <a:t> </a:t>
            </a:r>
            <a:r>
              <a:rPr lang="en-US" b="0" dirty="0" err="1"/>
              <a:t>na</a:t>
            </a:r>
            <a:r>
              <a:rPr lang="en-US" b="0" dirty="0"/>
              <a:t> </a:t>
            </a:r>
            <a:r>
              <a:rPr lang="en-US" b="0" dirty="0" err="1"/>
              <a:t>ganap</a:t>
            </a:r>
            <a:r>
              <a:rPr lang="en-US" b="0" dirty="0"/>
              <a:t> at </a:t>
            </a:r>
            <a:r>
              <a:rPr lang="en-US" b="0" dirty="0" err="1"/>
              <a:t>kasiya-siya</a:t>
            </a:r>
            <a:r>
              <a:rPr lang="en-US" b="0" dirty="0"/>
              <a:t>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n-NO" dirty="0"/>
              <a:t>Sa mundo, ito’y maaari lang mangyari sa paglitaw ng tao – isang nilalang na may kakayahang matuto at may kamalayang magmahal.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75</a:t>
            </a:fld>
            <a:endParaRPr lang="en-PH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76</a:t>
            </a:fld>
            <a:endParaRPr lang="en-PH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77</a:t>
            </a:fld>
            <a:endParaRPr lang="en-PH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Ang </a:t>
            </a:r>
            <a:r>
              <a:rPr lang="en-US" dirty="0" err="1"/>
              <a:t>Diyos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nagkatawang-tao</a:t>
            </a:r>
            <a:r>
              <a:rPr lang="en-US" dirty="0"/>
              <a:t> ay </a:t>
            </a:r>
            <a:r>
              <a:rPr lang="en-US" dirty="0" err="1"/>
              <a:t>tumupad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nakasaad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Batas at </a:t>
            </a:r>
            <a:r>
              <a:rPr lang="en-US" dirty="0" err="1"/>
              <a:t>siya</a:t>
            </a:r>
            <a:r>
              <a:rPr lang="en-US" dirty="0"/>
              <a:t> ay </a:t>
            </a:r>
            <a:r>
              <a:rPr lang="en-US" dirty="0" err="1"/>
              <a:t>ipinatuli</a:t>
            </a:r>
            <a:r>
              <a:rPr lang="en-US" dirty="0"/>
              <a:t>. </a:t>
            </a:r>
          </a:p>
          <a:p>
            <a:r>
              <a:rPr lang="en-US" dirty="0"/>
              <a:t>Sa </a:t>
            </a:r>
            <a:r>
              <a:rPr lang="en-US" dirty="0" err="1"/>
              <a:t>Templo</a:t>
            </a:r>
            <a:r>
              <a:rPr lang="en-US" dirty="0"/>
              <a:t>, </a:t>
            </a:r>
            <a:r>
              <a:rPr lang="en-US" dirty="0" err="1"/>
              <a:t>kanilang</a:t>
            </a:r>
            <a:r>
              <a:rPr lang="en-US" dirty="0"/>
              <a:t> </a:t>
            </a:r>
            <a:r>
              <a:rPr lang="en-US" dirty="0" err="1"/>
              <a:t>natagpuan</a:t>
            </a:r>
            <a:r>
              <a:rPr lang="en-US" dirty="0"/>
              <a:t> </a:t>
            </a:r>
            <a:r>
              <a:rPr lang="en-US" dirty="0" err="1"/>
              <a:t>sina</a:t>
            </a:r>
            <a:r>
              <a:rPr lang="en-US" dirty="0"/>
              <a:t> Simeon at Ana, </a:t>
            </a:r>
            <a:r>
              <a:rPr lang="en-US" dirty="0" err="1"/>
              <a:t>dalawang</a:t>
            </a:r>
            <a:r>
              <a:rPr lang="en-US" dirty="0"/>
              <a:t> </a:t>
            </a:r>
            <a:r>
              <a:rPr lang="en-US" dirty="0" err="1"/>
              <a:t>matandang</a:t>
            </a:r>
            <a:r>
              <a:rPr lang="en-US" dirty="0"/>
              <a:t> </a:t>
            </a:r>
            <a:r>
              <a:rPr lang="en-US" dirty="0" err="1"/>
              <a:t>puspos</a:t>
            </a:r>
            <a:r>
              <a:rPr lang="en-US" dirty="0"/>
              <a:t> ng </a:t>
            </a:r>
            <a:r>
              <a:rPr lang="en-US" dirty="0" err="1"/>
              <a:t>karunungan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nagpapahalaga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pangako</a:t>
            </a:r>
            <a:r>
              <a:rPr lang="en-US" dirty="0"/>
              <a:t> ng </a:t>
            </a:r>
            <a:r>
              <a:rPr lang="en-US" dirty="0" err="1"/>
              <a:t>Diyos</a:t>
            </a:r>
            <a:r>
              <a:rPr lang="en-US" dirty="0"/>
              <a:t> </a:t>
            </a:r>
            <a:r>
              <a:rPr lang="en-US" dirty="0" err="1"/>
              <a:t>Ama</a:t>
            </a:r>
            <a:r>
              <a:rPr lang="en-US" dirty="0"/>
              <a:t> para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sansinukob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 Maria ay </a:t>
            </a:r>
            <a:r>
              <a:rPr lang="en-US" dirty="0" err="1"/>
              <a:t>pinagkalooban</a:t>
            </a:r>
            <a:r>
              <a:rPr lang="en-US" dirty="0"/>
              <a:t> ng </a:t>
            </a:r>
            <a:r>
              <a:rPr lang="en-US" dirty="0" err="1"/>
              <a:t>malalim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pang-</a:t>
            </a:r>
            <a:r>
              <a:rPr lang="en-US" dirty="0" err="1"/>
              <a:t>unawa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kanyang</a:t>
            </a:r>
            <a:r>
              <a:rPr lang="en-US" dirty="0"/>
              <a:t> </a:t>
            </a:r>
            <a:r>
              <a:rPr lang="en-US" dirty="0" err="1"/>
              <a:t>haharapin</a:t>
            </a:r>
            <a:r>
              <a:rPr lang="en-US" dirty="0"/>
              <a:t>: “At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kaibuturan</a:t>
            </a:r>
            <a:r>
              <a:rPr lang="en-US" dirty="0"/>
              <a:t> ng </a:t>
            </a:r>
            <a:r>
              <a:rPr lang="en-US" dirty="0" err="1"/>
              <a:t>iyong</a:t>
            </a:r>
            <a:r>
              <a:rPr lang="en-US" dirty="0"/>
              <a:t> </a:t>
            </a:r>
            <a:r>
              <a:rPr lang="en-US" dirty="0" err="1"/>
              <a:t>puso</a:t>
            </a:r>
            <a:r>
              <a:rPr lang="en-US" dirty="0"/>
              <a:t>, </a:t>
            </a:r>
            <a:r>
              <a:rPr lang="en-US" dirty="0" err="1"/>
              <a:t>tila</a:t>
            </a:r>
            <a:r>
              <a:rPr lang="en-US" dirty="0"/>
              <a:t> </a:t>
            </a:r>
            <a:r>
              <a:rPr lang="en-US" dirty="0" err="1"/>
              <a:t>isang</a:t>
            </a:r>
            <a:r>
              <a:rPr lang="en-US" dirty="0"/>
              <a:t> </a:t>
            </a:r>
            <a:r>
              <a:rPr lang="en-US" dirty="0" err="1"/>
              <a:t>balaraw</a:t>
            </a:r>
            <a:r>
              <a:rPr lang="en-US" dirty="0"/>
              <a:t> ang </a:t>
            </a:r>
            <a:r>
              <a:rPr lang="en-US" dirty="0" err="1"/>
              <a:t>tatarak</a:t>
            </a:r>
            <a:r>
              <a:rPr lang="en-US" dirty="0"/>
              <a:t>”. Si Maria ay </a:t>
            </a:r>
            <a:r>
              <a:rPr lang="en-US" dirty="0" err="1"/>
              <a:t>magiging</a:t>
            </a:r>
            <a:r>
              <a:rPr lang="en-US" dirty="0"/>
              <a:t> </a:t>
            </a:r>
            <a:r>
              <a:rPr lang="en-US" dirty="0" err="1"/>
              <a:t>bahagi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Misteryo</a:t>
            </a:r>
            <a:r>
              <a:rPr lang="en-US" dirty="0"/>
              <a:t> </a:t>
            </a:r>
            <a:r>
              <a:rPr lang="en-US" dirty="0" err="1"/>
              <a:t>Paskual</a:t>
            </a:r>
            <a:r>
              <a:rPr lang="en-US" dirty="0"/>
              <a:t> </a:t>
            </a:r>
            <a:r>
              <a:rPr lang="en-US" dirty="0" err="1"/>
              <a:t>bilang</a:t>
            </a:r>
            <a:r>
              <a:rPr lang="en-US" dirty="0"/>
              <a:t> </a:t>
            </a:r>
            <a:r>
              <a:rPr lang="en-US" dirty="0" err="1"/>
              <a:t>Inang</a:t>
            </a:r>
            <a:r>
              <a:rPr lang="en-US" dirty="0"/>
              <a:t> </a:t>
            </a:r>
            <a:r>
              <a:rPr lang="en-US" dirty="0" err="1"/>
              <a:t>Tumatangis</a:t>
            </a:r>
            <a:r>
              <a:rPr lang="en-US" dirty="0"/>
              <a:t>. </a:t>
            </a:r>
          </a:p>
          <a:p>
            <a:r>
              <a:rPr lang="en-US" dirty="0" err="1"/>
              <a:t>Ating</a:t>
            </a:r>
            <a:r>
              <a:rPr lang="en-US" dirty="0"/>
              <a:t> </a:t>
            </a:r>
            <a:r>
              <a:rPr lang="en-US" dirty="0" err="1"/>
              <a:t>tularan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Maria at </a:t>
            </a:r>
            <a:r>
              <a:rPr lang="en-US" dirty="0" err="1"/>
              <a:t>ipangako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harap</a:t>
            </a:r>
            <a:r>
              <a:rPr lang="en-US" dirty="0"/>
              <a:t> ng </a:t>
            </a:r>
            <a:r>
              <a:rPr lang="en-US" dirty="0" err="1"/>
              <a:t>Diyos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handa</a:t>
            </a:r>
            <a:r>
              <a:rPr lang="en-US" dirty="0"/>
              <a:t> </a:t>
            </a:r>
            <a:r>
              <a:rPr lang="en-US" dirty="0" err="1"/>
              <a:t>nating</a:t>
            </a:r>
            <a:r>
              <a:rPr lang="en-US" dirty="0"/>
              <a:t> </a:t>
            </a:r>
            <a:r>
              <a:rPr lang="en-US" dirty="0" err="1"/>
              <a:t>tanggapin</a:t>
            </a:r>
            <a:r>
              <a:rPr lang="en-US" dirty="0"/>
              <a:t> ang </a:t>
            </a:r>
            <a:r>
              <a:rPr lang="en-US" dirty="0" err="1"/>
              <a:t>anumang</a:t>
            </a:r>
            <a:r>
              <a:rPr lang="en-US" dirty="0"/>
              <a:t> </a:t>
            </a:r>
            <a:r>
              <a:rPr lang="en-US" dirty="0" err="1"/>
              <a:t>paghihirap</a:t>
            </a:r>
            <a:r>
              <a:rPr lang="en-US" dirty="0"/>
              <a:t> at </a:t>
            </a:r>
            <a:r>
              <a:rPr lang="en-US" dirty="0" err="1"/>
              <a:t>sakripisyong</a:t>
            </a:r>
            <a:r>
              <a:rPr lang="en-US" dirty="0"/>
              <a:t> </a:t>
            </a:r>
            <a:r>
              <a:rPr lang="en-US" dirty="0" err="1"/>
              <a:t>kinakailangang</a:t>
            </a:r>
            <a:r>
              <a:rPr lang="en-US" dirty="0"/>
              <a:t> </a:t>
            </a:r>
            <a:r>
              <a:rPr lang="en-US" dirty="0" err="1"/>
              <a:t>gawin</a:t>
            </a:r>
            <a:r>
              <a:rPr lang="en-US" dirty="0"/>
              <a:t> </a:t>
            </a:r>
            <a:r>
              <a:rPr lang="en-US" dirty="0" err="1"/>
              <a:t>alang-alang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buhay</a:t>
            </a:r>
            <a:r>
              <a:rPr lang="en-US" dirty="0"/>
              <a:t> ng </a:t>
            </a:r>
            <a:r>
              <a:rPr lang="en-US" dirty="0" err="1"/>
              <a:t>ating</a:t>
            </a:r>
            <a:r>
              <a:rPr lang="en-US" dirty="0"/>
              <a:t> </a:t>
            </a:r>
            <a:r>
              <a:rPr lang="en-US" dirty="0" err="1"/>
              <a:t>planetang</a:t>
            </a:r>
            <a:r>
              <a:rPr lang="en-US" dirty="0"/>
              <a:t> </a:t>
            </a:r>
            <a:r>
              <a:rPr lang="en-US" dirty="0" err="1"/>
              <a:t>mundo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Ang</a:t>
            </a:r>
            <a:r>
              <a:rPr lang="en-US" dirty="0"/>
              <a:t> </a:t>
            </a:r>
            <a:r>
              <a:rPr lang="en-US" dirty="0" err="1"/>
              <a:t>kaganapan</a:t>
            </a:r>
            <a:r>
              <a:rPr lang="en-US" dirty="0"/>
              <a:t> </a:t>
            </a:r>
            <a:r>
              <a:rPr lang="en-US" dirty="0" err="1"/>
              <a:t>ng</a:t>
            </a:r>
            <a:r>
              <a:rPr lang="en-US" dirty="0"/>
              <a:t> </a:t>
            </a:r>
            <a:r>
              <a:rPr lang="en-US" dirty="0" err="1"/>
              <a:t>prosesong</a:t>
            </a:r>
            <a:r>
              <a:rPr lang="en-US" dirty="0"/>
              <a:t> </a:t>
            </a:r>
            <a:r>
              <a:rPr lang="en-US" dirty="0" err="1"/>
              <a:t>ito</a:t>
            </a:r>
            <a:r>
              <a:rPr lang="en-US" dirty="0"/>
              <a:t> ay </a:t>
            </a:r>
            <a:r>
              <a:rPr lang="en-US" dirty="0" err="1"/>
              <a:t>humantong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pagsilang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Hesus</a:t>
            </a:r>
            <a:r>
              <a:rPr lang="en-US" dirty="0"/>
              <a:t>. </a:t>
            </a:r>
            <a:r>
              <a:rPr lang="en-US" dirty="0" err="1"/>
              <a:t>Siya</a:t>
            </a:r>
            <a:r>
              <a:rPr lang="en-US" dirty="0"/>
              <a:t> ay </a:t>
            </a:r>
            <a:r>
              <a:rPr lang="en-US" dirty="0" err="1"/>
              <a:t>kumakatawan</a:t>
            </a:r>
            <a:r>
              <a:rPr lang="en-US" dirty="0"/>
              <a:t> </a:t>
            </a:r>
            <a:r>
              <a:rPr lang="en-US" dirty="0" err="1"/>
              <a:t>hindi</a:t>
            </a:r>
            <a:r>
              <a:rPr lang="en-US" dirty="0"/>
              <a:t> </a:t>
            </a:r>
            <a:r>
              <a:rPr lang="en-US" dirty="0" err="1"/>
              <a:t>lamang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kanyang</a:t>
            </a:r>
            <a:r>
              <a:rPr lang="en-US" dirty="0"/>
              <a:t> </a:t>
            </a:r>
            <a:r>
              <a:rPr lang="en-US" dirty="0" err="1"/>
              <a:t>sarili</a:t>
            </a:r>
            <a:r>
              <a:rPr lang="en-US" dirty="0"/>
              <a:t> </a:t>
            </a:r>
            <a:r>
              <a:rPr lang="en-US" dirty="0" err="1"/>
              <a:t>ngunit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buong</a:t>
            </a:r>
            <a:r>
              <a:rPr lang="en-US" dirty="0"/>
              <a:t> </a:t>
            </a:r>
            <a:r>
              <a:rPr lang="en-US" dirty="0" err="1"/>
              <a:t>sangkatauhan</a:t>
            </a:r>
            <a:r>
              <a:rPr lang="en-US" dirty="0"/>
              <a:t> at </a:t>
            </a:r>
            <a:r>
              <a:rPr lang="en-US" dirty="0" err="1"/>
              <a:t>tunay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,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buong</a:t>
            </a:r>
            <a:r>
              <a:rPr lang="en-US" dirty="0"/>
              <a:t> </a:t>
            </a:r>
            <a:r>
              <a:rPr lang="en-US" dirty="0" err="1"/>
              <a:t>sangnilikha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Malaking</a:t>
            </a:r>
            <a:r>
              <a:rPr lang="en-US" dirty="0"/>
              <a:t> </a:t>
            </a:r>
            <a:r>
              <a:rPr lang="en-US" dirty="0" err="1"/>
              <a:t>sakripisyo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ating</a:t>
            </a:r>
            <a:r>
              <a:rPr lang="en-US" dirty="0"/>
              <a:t> </a:t>
            </a:r>
            <a:r>
              <a:rPr lang="en-US" dirty="0" err="1"/>
              <a:t>pamumuhay</a:t>
            </a:r>
            <a:r>
              <a:rPr lang="en-US" dirty="0"/>
              <a:t> ang </a:t>
            </a:r>
            <a:r>
              <a:rPr lang="en-US" dirty="0" err="1"/>
              <a:t>kinakailangan</a:t>
            </a:r>
            <a:r>
              <a:rPr lang="en-US" dirty="0"/>
              <a:t> </a:t>
            </a:r>
            <a:r>
              <a:rPr lang="en-US" dirty="0" err="1"/>
              <a:t>nating</a:t>
            </a:r>
            <a:r>
              <a:rPr lang="en-US" dirty="0"/>
              <a:t> </a:t>
            </a:r>
            <a:r>
              <a:rPr lang="en-US" dirty="0" err="1"/>
              <a:t>gawin</a:t>
            </a:r>
            <a:r>
              <a:rPr lang="en-US" dirty="0"/>
              <a:t> </a:t>
            </a:r>
            <a:r>
              <a:rPr lang="en-US" dirty="0" err="1"/>
              <a:t>upang</a:t>
            </a:r>
            <a:r>
              <a:rPr lang="en-US" dirty="0"/>
              <a:t> </a:t>
            </a:r>
            <a:r>
              <a:rPr lang="en-US" dirty="0" err="1"/>
              <a:t>mapababa</a:t>
            </a:r>
            <a:r>
              <a:rPr lang="en-US" dirty="0"/>
              <a:t> ang </a:t>
            </a:r>
            <a:r>
              <a:rPr lang="en-US" dirty="0" err="1"/>
              <a:t>kasalukuyang</a:t>
            </a:r>
            <a:r>
              <a:rPr lang="en-US" dirty="0"/>
              <a:t> </a:t>
            </a:r>
            <a:r>
              <a:rPr lang="en-US" dirty="0" err="1"/>
              <a:t>lebel</a:t>
            </a:r>
            <a:r>
              <a:rPr lang="en-US" dirty="0"/>
              <a:t> ng ‘carbon dioxide’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umabot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400ppm. Ito ay </a:t>
            </a:r>
            <a:r>
              <a:rPr lang="en-US" dirty="0" err="1"/>
              <a:t>kinakailangang</a:t>
            </a:r>
            <a:r>
              <a:rPr lang="en-US" dirty="0"/>
              <a:t> </a:t>
            </a:r>
            <a:r>
              <a:rPr lang="en-US" dirty="0" err="1"/>
              <a:t>bumaba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lebel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350ppm.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86</a:t>
            </a:fld>
            <a:endParaRPr lang="en-PH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87</a:t>
            </a:fld>
            <a:endParaRPr lang="en-PH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88</a:t>
            </a:fld>
            <a:endParaRPr lang="en-PH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89</a:t>
            </a:fld>
            <a:endParaRPr lang="en-PH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FB43E-3650-49A7-9600-F6CA562AF806}" type="slidenum">
              <a:rPr lang="en-PH" smtClean="0"/>
              <a:pPr/>
              <a:t>90</a:t>
            </a:fld>
            <a:endParaRPr lang="en-PH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 </a:t>
            </a:r>
            <a:r>
              <a:rPr lang="en-US" dirty="0" err="1"/>
              <a:t>misteryong</a:t>
            </a:r>
            <a:r>
              <a:rPr lang="en-US" dirty="0"/>
              <a:t> </a:t>
            </a:r>
            <a:r>
              <a:rPr lang="en-US" dirty="0" err="1"/>
              <a:t>ito</a:t>
            </a:r>
            <a:r>
              <a:rPr lang="en-US" dirty="0"/>
              <a:t> ng </a:t>
            </a:r>
            <a:r>
              <a:rPr lang="en-US" dirty="0" err="1"/>
              <a:t>pagsilang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Hesus</a:t>
            </a:r>
            <a:r>
              <a:rPr lang="en-US" dirty="0"/>
              <a:t>, ang </a:t>
            </a:r>
            <a:r>
              <a:rPr lang="en-US" dirty="0" err="1"/>
              <a:t>Diyos</a:t>
            </a:r>
            <a:r>
              <a:rPr lang="en-US" dirty="0"/>
              <a:t> ay </a:t>
            </a:r>
            <a:r>
              <a:rPr lang="en-US" dirty="0" err="1"/>
              <a:t>nagkatawang-tao</a:t>
            </a:r>
            <a:r>
              <a:rPr lang="en-US" dirty="0"/>
              <a:t> at </a:t>
            </a:r>
            <a:r>
              <a:rPr lang="en-US" dirty="0" err="1"/>
              <a:t>ating</a:t>
            </a:r>
            <a:r>
              <a:rPr lang="en-US" dirty="0"/>
              <a:t> </a:t>
            </a:r>
            <a:r>
              <a:rPr lang="en-US" dirty="0" err="1"/>
              <a:t>namamalas</a:t>
            </a:r>
            <a:r>
              <a:rPr lang="en-US" dirty="0"/>
              <a:t> ang </a:t>
            </a:r>
            <a:r>
              <a:rPr lang="en-US" dirty="0" err="1"/>
              <a:t>dakilang</a:t>
            </a:r>
            <a:r>
              <a:rPr lang="en-US" dirty="0"/>
              <a:t> </a:t>
            </a:r>
            <a:r>
              <a:rPr lang="en-US" dirty="0" err="1"/>
              <a:t>pag-iisang</a:t>
            </a:r>
            <a:r>
              <a:rPr lang="en-US" dirty="0"/>
              <a:t> </a:t>
            </a:r>
            <a:r>
              <a:rPr lang="en-US" dirty="0" err="1"/>
              <a:t>dibidib</a:t>
            </a:r>
            <a:r>
              <a:rPr lang="en-US" dirty="0"/>
              <a:t> ng </a:t>
            </a:r>
            <a:r>
              <a:rPr lang="en-US" dirty="0" err="1"/>
              <a:t>Manlilikha</a:t>
            </a:r>
            <a:r>
              <a:rPr lang="en-US" dirty="0"/>
              <a:t> at ng </a:t>
            </a:r>
            <a:r>
              <a:rPr lang="en-US" dirty="0" err="1"/>
              <a:t>kanyang</a:t>
            </a:r>
            <a:r>
              <a:rPr lang="en-US" dirty="0"/>
              <a:t> </a:t>
            </a:r>
            <a:r>
              <a:rPr lang="en-US" dirty="0" err="1"/>
              <a:t>sangnilkha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Ang</a:t>
            </a:r>
            <a:r>
              <a:rPr lang="en-US" dirty="0"/>
              <a:t> </a:t>
            </a:r>
            <a:r>
              <a:rPr lang="en-US" dirty="0" err="1"/>
              <a:t>bata</a:t>
            </a:r>
            <a:r>
              <a:rPr lang="en-US" dirty="0"/>
              <a:t> ay </a:t>
            </a:r>
            <a:r>
              <a:rPr lang="en-US" dirty="0" err="1"/>
              <a:t>nasa</a:t>
            </a:r>
            <a:r>
              <a:rPr lang="en-US" dirty="0"/>
              <a:t> </a:t>
            </a:r>
            <a:r>
              <a:rPr lang="en-US" dirty="0" err="1"/>
              <a:t>Templo</a:t>
            </a:r>
            <a:r>
              <a:rPr lang="en-US" dirty="0"/>
              <a:t>. </a:t>
            </a:r>
            <a:r>
              <a:rPr lang="en-US" dirty="0" err="1"/>
              <a:t>Siya</a:t>
            </a:r>
            <a:r>
              <a:rPr lang="en-US" dirty="0"/>
              <a:t> ay ‘</a:t>
            </a:r>
            <a:r>
              <a:rPr lang="en-US" dirty="0" err="1"/>
              <a:t>gumagawa</a:t>
            </a:r>
            <a:r>
              <a:rPr lang="en-US" dirty="0"/>
              <a:t> </a:t>
            </a:r>
            <a:r>
              <a:rPr lang="en-US" dirty="0" err="1"/>
              <a:t>ng</a:t>
            </a:r>
            <a:r>
              <a:rPr lang="en-US" dirty="0"/>
              <a:t>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gawain</a:t>
            </a:r>
            <a:r>
              <a:rPr lang="en-US" dirty="0"/>
              <a:t> </a:t>
            </a:r>
            <a:r>
              <a:rPr lang="en-US" dirty="0" err="1"/>
              <a:t>ng</a:t>
            </a:r>
            <a:r>
              <a:rPr lang="en-US" dirty="0"/>
              <a:t> </a:t>
            </a:r>
            <a:r>
              <a:rPr lang="en-US" dirty="0" err="1"/>
              <a:t>kanyang</a:t>
            </a:r>
            <a:r>
              <a:rPr lang="en-US" dirty="0"/>
              <a:t> </a:t>
            </a:r>
            <a:r>
              <a:rPr lang="en-US" dirty="0" err="1"/>
              <a:t>Ama</a:t>
            </a:r>
            <a:r>
              <a:rPr lang="en-US" dirty="0"/>
              <a:t>’. </a:t>
            </a:r>
            <a:r>
              <a:rPr lang="en-US" dirty="0" err="1"/>
              <a:t>Siya</a:t>
            </a:r>
            <a:r>
              <a:rPr lang="en-US" dirty="0"/>
              <a:t> ay </a:t>
            </a:r>
            <a:r>
              <a:rPr lang="en-US" dirty="0" err="1"/>
              <a:t>nakikinig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nakatatanda</a:t>
            </a:r>
            <a:r>
              <a:rPr lang="en-US" dirty="0"/>
              <a:t> at </a:t>
            </a:r>
            <a:r>
              <a:rPr lang="en-US" dirty="0" err="1"/>
              <a:t>nagtatanong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kanila</a:t>
            </a:r>
            <a:r>
              <a:rPr lang="en-US" dirty="0"/>
              <a:t>. </a:t>
            </a:r>
            <a:r>
              <a:rPr lang="en-US" dirty="0" err="1"/>
              <a:t>Natututo</a:t>
            </a:r>
            <a:r>
              <a:rPr lang="en-US" dirty="0"/>
              <a:t> </a:t>
            </a:r>
            <a:r>
              <a:rPr lang="en-US" dirty="0" err="1"/>
              <a:t>siya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karunungang</a:t>
            </a:r>
            <a:r>
              <a:rPr lang="en-US" dirty="0"/>
              <a:t> </a:t>
            </a:r>
            <a:r>
              <a:rPr lang="en-US" dirty="0" err="1"/>
              <a:t>nauna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kanya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err="1"/>
              <a:t>Bilang</a:t>
            </a:r>
            <a:r>
              <a:rPr lang="en-US" sz="1200" b="0" dirty="0"/>
              <a:t> </a:t>
            </a:r>
            <a:r>
              <a:rPr lang="en-US" sz="1200" b="0" dirty="0" err="1"/>
              <a:t>mga</a:t>
            </a:r>
            <a:r>
              <a:rPr lang="en-US" sz="1200" b="0" dirty="0"/>
              <a:t> </a:t>
            </a:r>
            <a:r>
              <a:rPr lang="en-US" sz="1200" b="0" dirty="0" err="1"/>
              <a:t>taong</a:t>
            </a:r>
            <a:r>
              <a:rPr lang="en-US" sz="1200" b="0" dirty="0"/>
              <a:t> </a:t>
            </a:r>
            <a:r>
              <a:rPr lang="en-US" sz="1200" b="0" dirty="0" err="1"/>
              <a:t>namumuhay</a:t>
            </a:r>
            <a:r>
              <a:rPr lang="en-US" sz="1200" b="0" dirty="0"/>
              <a:t> </a:t>
            </a:r>
            <a:r>
              <a:rPr lang="en-US" sz="1200" b="0" dirty="0" err="1"/>
              <a:t>sa</a:t>
            </a:r>
            <a:r>
              <a:rPr lang="en-US" sz="1200" b="0" dirty="0"/>
              <a:t> </a:t>
            </a:r>
            <a:r>
              <a:rPr lang="en-US" sz="1200" b="0" dirty="0" err="1"/>
              <a:t>gitna</a:t>
            </a:r>
            <a:r>
              <a:rPr lang="en-US" sz="1200" b="0" dirty="0"/>
              <a:t> ng </a:t>
            </a:r>
            <a:r>
              <a:rPr lang="en-US" sz="1200" b="0" dirty="0" err="1"/>
              <a:t>modernong</a:t>
            </a:r>
            <a:r>
              <a:rPr lang="en-US" sz="1200" b="0" dirty="0"/>
              <a:t> </a:t>
            </a:r>
            <a:r>
              <a:rPr lang="en-US" sz="1200" b="0" dirty="0" err="1"/>
              <a:t>agham</a:t>
            </a:r>
            <a:r>
              <a:rPr lang="en-US" sz="1200" b="0" dirty="0"/>
              <a:t> at </a:t>
            </a:r>
            <a:r>
              <a:rPr lang="en-US" sz="1200" b="0" dirty="0" err="1"/>
              <a:t>teknolohiya</a:t>
            </a:r>
            <a:r>
              <a:rPr lang="en-US" sz="1200" b="0" dirty="0"/>
              <a:t>, kaya </a:t>
            </a:r>
            <a:r>
              <a:rPr lang="en-US" sz="1200" b="0" dirty="0" err="1"/>
              <a:t>ba</a:t>
            </a:r>
            <a:r>
              <a:rPr lang="en-US" sz="1200" b="0" dirty="0"/>
              <a:t> </a:t>
            </a:r>
            <a:r>
              <a:rPr lang="en-US" sz="1200" b="0" dirty="0" err="1"/>
              <a:t>nating</a:t>
            </a:r>
            <a:r>
              <a:rPr lang="en-US" sz="1200" b="0" dirty="0"/>
              <a:t> </a:t>
            </a:r>
            <a:r>
              <a:rPr lang="en-US" sz="1200" b="0" dirty="0" err="1"/>
              <a:t>kilalanin</a:t>
            </a:r>
            <a:r>
              <a:rPr lang="en-US" sz="1200" b="0" dirty="0"/>
              <a:t> ang </a:t>
            </a:r>
            <a:r>
              <a:rPr lang="en-US" sz="1200" b="0" dirty="0" err="1"/>
              <a:t>karunungan</a:t>
            </a:r>
            <a:r>
              <a:rPr lang="en-US" sz="1200" b="0" dirty="0"/>
              <a:t> ng </a:t>
            </a:r>
            <a:r>
              <a:rPr lang="en-US" sz="1200" b="0" dirty="0" err="1"/>
              <a:t>ating</a:t>
            </a:r>
            <a:r>
              <a:rPr lang="en-US" sz="1200" b="0" dirty="0"/>
              <a:t> </a:t>
            </a:r>
            <a:r>
              <a:rPr lang="en-US" sz="1200" b="0" dirty="0" err="1"/>
              <a:t>mga</a:t>
            </a:r>
            <a:r>
              <a:rPr lang="en-US" sz="1200" b="0" dirty="0"/>
              <a:t> </a:t>
            </a:r>
            <a:r>
              <a:rPr lang="en-US" sz="1200" b="0" dirty="0" err="1"/>
              <a:t>ninuno</a:t>
            </a:r>
            <a:r>
              <a:rPr lang="en-US" sz="1200" b="0" dirty="0"/>
              <a:t> </a:t>
            </a:r>
            <a:r>
              <a:rPr lang="en-US" sz="1200" b="0" dirty="0" err="1"/>
              <a:t>lalo</a:t>
            </a:r>
            <a:r>
              <a:rPr lang="en-US" sz="1200" b="0" dirty="0"/>
              <a:t> </a:t>
            </a:r>
            <a:r>
              <a:rPr lang="en-US" sz="1200" b="0" dirty="0" err="1"/>
              <a:t>na</a:t>
            </a:r>
            <a:r>
              <a:rPr lang="en-US" sz="1200" b="0" dirty="0"/>
              <a:t> ng </a:t>
            </a:r>
            <a:r>
              <a:rPr lang="en-US" sz="1200" b="0" dirty="0" err="1"/>
              <a:t>ating</a:t>
            </a:r>
            <a:r>
              <a:rPr lang="en-US" sz="1200" b="0" dirty="0"/>
              <a:t> </a:t>
            </a:r>
            <a:r>
              <a:rPr lang="en-US" sz="1200" b="0" dirty="0" err="1"/>
              <a:t>mga</a:t>
            </a:r>
            <a:r>
              <a:rPr lang="en-US" sz="1200" b="0" dirty="0"/>
              <a:t> </a:t>
            </a:r>
            <a:r>
              <a:rPr lang="en-US" sz="1200" b="0" dirty="0" err="1"/>
              <a:t>katutubong</a:t>
            </a:r>
            <a:r>
              <a:rPr lang="en-US" sz="1200" b="0" dirty="0"/>
              <a:t> </a:t>
            </a:r>
            <a:r>
              <a:rPr lang="en-US" sz="1200" b="0" dirty="0" err="1"/>
              <a:t>ninuno</a:t>
            </a:r>
            <a:r>
              <a:rPr lang="en-US" sz="1200" b="0" dirty="0"/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Mapagkumbaba</a:t>
            </a:r>
            <a:r>
              <a:rPr lang="en-US" baseline="0" dirty="0"/>
              <a:t> </a:t>
            </a:r>
            <a:r>
              <a:rPr lang="en-US" baseline="0" dirty="0" err="1"/>
              <a:t>natin</a:t>
            </a:r>
            <a:r>
              <a:rPr lang="en-US" baseline="0" dirty="0"/>
              <a:t> </a:t>
            </a:r>
            <a:r>
              <a:rPr lang="en-US" baseline="0" dirty="0" err="1"/>
              <a:t>silang</a:t>
            </a:r>
            <a:r>
              <a:rPr lang="en-US" baseline="0" dirty="0"/>
              <a:t> </a:t>
            </a:r>
            <a:r>
              <a:rPr lang="en-US" baseline="0" dirty="0" err="1"/>
              <a:t>lapitan</a:t>
            </a:r>
            <a:r>
              <a:rPr lang="en-US" baseline="0" dirty="0"/>
              <a:t> at </a:t>
            </a:r>
            <a:r>
              <a:rPr lang="en-US" baseline="0" dirty="0" err="1"/>
              <a:t>hilingin</a:t>
            </a:r>
            <a:r>
              <a:rPr lang="en-US" baseline="0" dirty="0"/>
              <a:t> </a:t>
            </a:r>
            <a:r>
              <a:rPr lang="en-US" baseline="0" dirty="0" err="1"/>
              <a:t>sa</a:t>
            </a:r>
            <a:r>
              <a:rPr lang="en-US" baseline="0" dirty="0"/>
              <a:t> </a:t>
            </a:r>
            <a:r>
              <a:rPr lang="en-US" baseline="0" dirty="0" err="1"/>
              <a:t>kanila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ituro</a:t>
            </a:r>
            <a:r>
              <a:rPr lang="en-US" baseline="0" dirty="0"/>
              <a:t> </a:t>
            </a:r>
            <a:r>
              <a:rPr lang="en-US" baseline="0" dirty="0" err="1"/>
              <a:t>sa</a:t>
            </a:r>
            <a:r>
              <a:rPr lang="en-US" baseline="0" dirty="0"/>
              <a:t> </a:t>
            </a:r>
            <a:r>
              <a:rPr lang="en-US" baseline="0" dirty="0" err="1"/>
              <a:t>atin</a:t>
            </a:r>
            <a:r>
              <a:rPr lang="en-US" baseline="0" dirty="0"/>
              <a:t> ang </a:t>
            </a:r>
            <a:r>
              <a:rPr lang="en-US" baseline="0" dirty="0" err="1"/>
              <a:t>kanilang</a:t>
            </a:r>
            <a:r>
              <a:rPr lang="en-US" baseline="0" dirty="0"/>
              <a:t> </a:t>
            </a:r>
            <a:r>
              <a:rPr lang="en-US" baseline="0" dirty="0" err="1"/>
              <a:t>mga</a:t>
            </a:r>
            <a:r>
              <a:rPr lang="en-US" baseline="0" dirty="0"/>
              <a:t> </a:t>
            </a:r>
            <a:r>
              <a:rPr lang="en-US" baseline="0" dirty="0" err="1"/>
              <a:t>nalalaman</a:t>
            </a:r>
            <a:r>
              <a:rPr lang="en-US" baseline="0" dirty="0"/>
              <a:t> </a:t>
            </a:r>
            <a:r>
              <a:rPr lang="en-US" baseline="0" dirty="0" err="1"/>
              <a:t>tungkol</a:t>
            </a:r>
            <a:r>
              <a:rPr lang="en-US" baseline="0" dirty="0"/>
              <a:t> </a:t>
            </a:r>
            <a:r>
              <a:rPr lang="en-US" baseline="0" dirty="0" err="1"/>
              <a:t>sa</a:t>
            </a:r>
            <a:r>
              <a:rPr lang="en-US" baseline="0" dirty="0"/>
              <a:t> </a:t>
            </a:r>
            <a:r>
              <a:rPr lang="en-US" baseline="0" dirty="0" err="1"/>
              <a:t>sangnilikha</a:t>
            </a:r>
            <a:r>
              <a:rPr lang="en-US" baseline="0" dirty="0"/>
              <a:t>;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buhay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banal, at di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isang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koleksiyon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ng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mga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bagay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ginawa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lamang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ikabubuti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ng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Pahintulutan</a:t>
            </a:r>
            <a:r>
              <a:rPr lang="en-US" dirty="0"/>
              <a:t> </a:t>
            </a:r>
            <a:r>
              <a:rPr lang="en-US" dirty="0" err="1"/>
              <a:t>natin</a:t>
            </a:r>
            <a:r>
              <a:rPr lang="en-US" dirty="0"/>
              <a:t> </a:t>
            </a:r>
            <a:r>
              <a:rPr lang="en-US" dirty="0" err="1"/>
              <a:t>silang</a:t>
            </a:r>
            <a:r>
              <a:rPr lang="en-US" dirty="0"/>
              <a:t> </a:t>
            </a:r>
            <a:r>
              <a:rPr lang="en-US" dirty="0" err="1"/>
              <a:t>turuan</a:t>
            </a:r>
            <a:r>
              <a:rPr lang="en-US" dirty="0"/>
              <a:t> </a:t>
            </a:r>
            <a:r>
              <a:rPr lang="en-US" dirty="0" err="1"/>
              <a:t>tayo</a:t>
            </a:r>
            <a:r>
              <a:rPr lang="en-US" dirty="0"/>
              <a:t> </a:t>
            </a:r>
            <a:r>
              <a:rPr lang="en-US" sz="1200" b="0" dirty="0"/>
              <a:t>kung </a:t>
            </a:r>
            <a:r>
              <a:rPr lang="en-US" sz="1200" b="0" dirty="0" err="1"/>
              <a:t>paano</a:t>
            </a:r>
            <a:r>
              <a:rPr lang="en-US" sz="1200" b="0" dirty="0"/>
              <a:t> </a:t>
            </a:r>
            <a:r>
              <a:rPr lang="en-US" sz="1200" b="0" dirty="0" err="1"/>
              <a:t>maririnig</a:t>
            </a:r>
            <a:r>
              <a:rPr lang="en-US" sz="1200" b="0" dirty="0"/>
              <a:t> ang </a:t>
            </a:r>
            <a:r>
              <a:rPr lang="en-US" sz="1200" b="0" dirty="0" err="1"/>
              <a:t>tinig</a:t>
            </a:r>
            <a:r>
              <a:rPr lang="en-US" sz="1200" b="0" dirty="0"/>
              <a:t> ng </a:t>
            </a:r>
            <a:r>
              <a:rPr lang="en-US" sz="1200" b="0" dirty="0" err="1"/>
              <a:t>Diyos</a:t>
            </a:r>
            <a:r>
              <a:rPr lang="en-US" sz="1200" b="0" dirty="0"/>
              <a:t> </a:t>
            </a:r>
            <a:r>
              <a:rPr lang="en-US" sz="1200" b="0" dirty="0" err="1"/>
              <a:t>sa</a:t>
            </a:r>
            <a:r>
              <a:rPr lang="en-US" sz="1200" b="0" dirty="0"/>
              <a:t> “</a:t>
            </a:r>
            <a:r>
              <a:rPr lang="en-US" sz="1200" b="0" dirty="0" err="1"/>
              <a:t>daing</a:t>
            </a:r>
            <a:r>
              <a:rPr lang="en-US" sz="1200" b="0" dirty="0"/>
              <a:t> ng </a:t>
            </a:r>
            <a:r>
              <a:rPr lang="en-US" sz="1200" b="0" dirty="0" err="1"/>
              <a:t>Inang</a:t>
            </a:r>
            <a:r>
              <a:rPr lang="en-US" sz="1200" b="0" dirty="0"/>
              <a:t> </a:t>
            </a:r>
            <a:r>
              <a:rPr lang="en-US" sz="1200" b="0" dirty="0" err="1"/>
              <a:t>Lupa</a:t>
            </a:r>
            <a:r>
              <a:rPr lang="en-US" sz="1200" b="0" dirty="0"/>
              <a:t> at </a:t>
            </a:r>
            <a:r>
              <a:rPr lang="en-US" sz="1200" b="0" dirty="0" err="1"/>
              <a:t>daing</a:t>
            </a:r>
            <a:r>
              <a:rPr lang="en-US" sz="1200" b="0" dirty="0"/>
              <a:t> ng </a:t>
            </a:r>
            <a:r>
              <a:rPr lang="en-US" sz="1200" b="0" dirty="0" err="1"/>
              <a:t>mga</a:t>
            </a:r>
            <a:r>
              <a:rPr lang="en-US" sz="1200" b="0" dirty="0"/>
              <a:t> </a:t>
            </a:r>
            <a:r>
              <a:rPr lang="en-US" sz="1200" b="0" dirty="0" err="1"/>
              <a:t>dukha</a:t>
            </a:r>
            <a:r>
              <a:rPr lang="en-US" sz="1200" b="0" dirty="0"/>
              <a:t>”; at </a:t>
            </a:r>
            <a:r>
              <a:rPr lang="en-US" sz="1200" b="0" dirty="0" err="1"/>
              <a:t>tulungan</a:t>
            </a:r>
            <a:r>
              <a:rPr lang="en-US" sz="1200" b="0" dirty="0"/>
              <a:t> </a:t>
            </a:r>
            <a:r>
              <a:rPr lang="en-US" sz="1200" b="0" dirty="0" err="1"/>
              <a:t>tayo</a:t>
            </a:r>
            <a:r>
              <a:rPr lang="en-US" sz="1200" b="0" dirty="0"/>
              <a:t> </a:t>
            </a:r>
            <a:r>
              <a:rPr lang="en-US" sz="1200" b="0" dirty="0" err="1"/>
              <a:t>na</a:t>
            </a:r>
            <a:r>
              <a:rPr lang="en-US" sz="1200" b="0" dirty="0"/>
              <a:t> </a:t>
            </a:r>
            <a:r>
              <a:rPr lang="en-US" sz="1200" b="0" dirty="0" err="1"/>
              <a:t>pagdaanan</a:t>
            </a:r>
            <a:r>
              <a:rPr lang="en-US" sz="1200" b="0" dirty="0"/>
              <a:t> ang </a:t>
            </a:r>
            <a:r>
              <a:rPr lang="en-US" sz="1200" b="0" dirty="0" err="1"/>
              <a:t>makakalikasang</a:t>
            </a:r>
            <a:r>
              <a:rPr lang="en-US" sz="1200" b="0" dirty="0"/>
              <a:t> </a:t>
            </a:r>
            <a:r>
              <a:rPr lang="en-US" sz="1200" b="0" dirty="0" err="1"/>
              <a:t>pagbabago</a:t>
            </a:r>
            <a:r>
              <a:rPr lang="en-US" sz="1200" b="0" dirty="0"/>
              <a:t> o ecological conversion </a:t>
            </a:r>
            <a:r>
              <a:rPr lang="en-US" sz="1200" b="0" dirty="0" err="1"/>
              <a:t>na</a:t>
            </a:r>
            <a:r>
              <a:rPr lang="en-US" sz="1200" b="0" dirty="0"/>
              <a:t> </a:t>
            </a:r>
            <a:r>
              <a:rPr lang="en-US" sz="1200" b="0" dirty="0" err="1"/>
              <a:t>ipinapanawagan</a:t>
            </a:r>
            <a:r>
              <a:rPr lang="en-US" sz="1200" b="0" dirty="0"/>
              <a:t> </a:t>
            </a:r>
            <a:r>
              <a:rPr lang="en-US" sz="1200" b="0" dirty="0" err="1"/>
              <a:t>ni</a:t>
            </a:r>
            <a:r>
              <a:rPr lang="en-US" sz="1200" b="0" dirty="0"/>
              <a:t> Papa Francisco </a:t>
            </a:r>
            <a:r>
              <a:rPr lang="en-US" sz="1200" b="0" dirty="0" err="1"/>
              <a:t>sa</a:t>
            </a:r>
            <a:r>
              <a:rPr lang="en-US" sz="1200" b="0" dirty="0"/>
              <a:t> </a:t>
            </a:r>
            <a:r>
              <a:rPr lang="en-US" sz="1200" b="0" i="1" dirty="0" err="1"/>
              <a:t>Laudato</a:t>
            </a:r>
            <a:r>
              <a:rPr lang="en-US" sz="1200" b="0" i="1" dirty="0"/>
              <a:t> Si</a:t>
            </a:r>
            <a:r>
              <a:rPr lang="en-US" sz="1200" b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347A5-847D-435C-AED5-ED0F02AD857B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0334-A0A6-45C8-9BD0-209E91973BB5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9BDC-9F3B-4A6C-B624-93A93D7A3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6B445-1722-483D-82A4-AC5E0F3B730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hyperlink" Target="https://www.google.com/url?sa=i&amp;rct=j&amp;q=&amp;esrc=s&amp;source=images&amp;cd=&amp;cad=rja&amp;uact=8&amp;ved=2ahUKEwiy1cvFopDhAhXSM94KHRiHDt4QjRx6BAgBEAU&amp;url=https://agescimarche.it/holy-mary-pray-for-us-our-lady-with-flowers-stock-photo.html&amp;psig=AOvVaw1SAdeBtbGLQpeJZhcuT1hl&amp;ust=1553155834245688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hyperlink" Target="https://www.google.com/url?sa=i&amp;rct=j&amp;q=&amp;esrc=s&amp;source=images&amp;cd=&amp;cad=rja&amp;uact=8&amp;ved=2ahUKEwj9qPyyrJDhAhWOHHAKHaACDnEQjRx6BAgBEAU&amp;url=https://www.metmuseum.org/art/collection/search/436502&amp;psig=AOvVaw0OrjzYay4EchUJUDtRtiXQ&amp;ust=1553158486680762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hyperlink" Target="http://www.google.com/url?sa=i&amp;rct=j&amp;q=&amp;esrc=s&amp;source=images&amp;cd=&amp;cad=rja&amp;uact=8&amp;ved=2ahUKEwjsj4zhp5DhAhVWMt4KHUaFDLIQjRx6BAgBEAU&amp;url=http://www.heartofmarywf.com/blog/2014/10/20/biblical-charity-charity-toward-the-unborn-pt-2&amp;psig=AOvVaw3leQY1uD3TdRKvFcAnf15l&amp;ust=1553156141342578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hyperlink" Target="https://www.pinterest.com/pin/470344754818347364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SMIC ROSARY PPT TEMP_COVER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372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COSMIC ROSARY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galax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3" y="533400"/>
            <a:ext cx="5257797" cy="59436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6000" b="1" dirty="0" err="1">
                <a:solidFill>
                  <a:schemeClr val="bg1"/>
                </a:solidFill>
              </a:rPr>
              <a:t>Mahalaga</a:t>
            </a:r>
            <a:r>
              <a:rPr lang="en-US" sz="16000" b="1" dirty="0">
                <a:solidFill>
                  <a:schemeClr val="bg1"/>
                </a:solidFill>
              </a:rPr>
              <a:t> ang </a:t>
            </a:r>
            <a:r>
              <a:rPr lang="en-US" sz="16000" b="1" dirty="0" err="1">
                <a:solidFill>
                  <a:schemeClr val="bg1"/>
                </a:solidFill>
              </a:rPr>
              <a:t>gampanin</a:t>
            </a:r>
            <a:r>
              <a:rPr lang="en-US" sz="16000" b="1" dirty="0">
                <a:solidFill>
                  <a:schemeClr val="bg1"/>
                </a:solidFill>
              </a:rPr>
              <a:t> </a:t>
            </a:r>
            <a:r>
              <a:rPr lang="en-US" sz="16000" b="1" dirty="0" err="1">
                <a:solidFill>
                  <a:schemeClr val="bg1"/>
                </a:solidFill>
              </a:rPr>
              <a:t>ni</a:t>
            </a:r>
            <a:r>
              <a:rPr lang="en-US" sz="16000" b="1" dirty="0">
                <a:solidFill>
                  <a:schemeClr val="bg1"/>
                </a:solidFill>
              </a:rPr>
              <a:t>  Maria </a:t>
            </a:r>
            <a:r>
              <a:rPr lang="en-US" sz="16000" b="1" dirty="0" err="1">
                <a:solidFill>
                  <a:schemeClr val="bg1"/>
                </a:solidFill>
              </a:rPr>
              <a:t>sa</a:t>
            </a:r>
            <a:r>
              <a:rPr lang="en-US" sz="16000" b="1" dirty="0">
                <a:solidFill>
                  <a:schemeClr val="bg1"/>
                </a:solidFill>
              </a:rPr>
              <a:t> </a:t>
            </a:r>
            <a:r>
              <a:rPr lang="en-US" sz="16000" b="1" dirty="0" err="1">
                <a:solidFill>
                  <a:schemeClr val="bg1"/>
                </a:solidFill>
              </a:rPr>
              <a:t>lahat</a:t>
            </a:r>
            <a:r>
              <a:rPr lang="en-US" sz="16000" b="1" dirty="0">
                <a:solidFill>
                  <a:schemeClr val="bg1"/>
                </a:solidFill>
              </a:rPr>
              <a:t> ng </a:t>
            </a:r>
            <a:r>
              <a:rPr lang="en-US" sz="16000" b="1" dirty="0" err="1">
                <a:solidFill>
                  <a:schemeClr val="bg1"/>
                </a:solidFill>
              </a:rPr>
              <a:t>ito</a:t>
            </a:r>
            <a:r>
              <a:rPr lang="en-US" sz="16000" b="1" dirty="0">
                <a:solidFill>
                  <a:schemeClr val="bg1"/>
                </a:solidFill>
              </a:rPr>
              <a:t>,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16000" b="1" dirty="0" err="1">
                <a:solidFill>
                  <a:schemeClr val="bg1"/>
                </a:solidFill>
              </a:rPr>
              <a:t>kaya</a:t>
            </a:r>
            <a:r>
              <a:rPr lang="en-US" sz="16000" b="1" dirty="0">
                <a:solidFill>
                  <a:schemeClr val="bg1"/>
                </a:solidFill>
              </a:rPr>
              <a:t> </a:t>
            </a:r>
            <a:r>
              <a:rPr lang="en-US" sz="16000" b="1" dirty="0" err="1">
                <a:solidFill>
                  <a:schemeClr val="bg1"/>
                </a:solidFill>
              </a:rPr>
              <a:t>naman</a:t>
            </a:r>
            <a:r>
              <a:rPr lang="en-US" sz="16000" b="1" dirty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16000" b="1" dirty="0" err="1">
                <a:solidFill>
                  <a:schemeClr val="bg1"/>
                </a:solidFill>
              </a:rPr>
              <a:t>marapat</a:t>
            </a:r>
            <a:r>
              <a:rPr lang="en-US" sz="16000" b="1" dirty="0">
                <a:solidFill>
                  <a:schemeClr val="bg1"/>
                </a:solidFill>
              </a:rPr>
              <a:t> ang </a:t>
            </a:r>
            <a:r>
              <a:rPr lang="en-US" sz="16000" b="1" dirty="0" err="1">
                <a:solidFill>
                  <a:schemeClr val="bg1"/>
                </a:solidFill>
              </a:rPr>
              <a:t>pagpaparangal</a:t>
            </a:r>
            <a:r>
              <a:rPr lang="en-US" sz="16000" b="1" dirty="0">
                <a:solidFill>
                  <a:schemeClr val="bg1"/>
                </a:solidFill>
              </a:rPr>
              <a:t> </a:t>
            </a:r>
            <a:r>
              <a:rPr lang="en-US" sz="16000" b="1" dirty="0" err="1">
                <a:solidFill>
                  <a:schemeClr val="bg1"/>
                </a:solidFill>
              </a:rPr>
              <a:t>na</a:t>
            </a:r>
            <a:r>
              <a:rPr lang="en-US" sz="16000" b="1" dirty="0">
                <a:solidFill>
                  <a:schemeClr val="bg1"/>
                </a:solidFill>
              </a:rPr>
              <a:t> </a:t>
            </a:r>
            <a:r>
              <a:rPr lang="en-US" sz="16000" b="1" dirty="0" err="1">
                <a:solidFill>
                  <a:schemeClr val="bg1"/>
                </a:solidFill>
              </a:rPr>
              <a:t>binibigay</a:t>
            </a:r>
            <a:r>
              <a:rPr lang="en-US" sz="16000" b="1" dirty="0">
                <a:solidFill>
                  <a:schemeClr val="bg1"/>
                </a:solidFill>
              </a:rPr>
              <a:t> </a:t>
            </a:r>
            <a:r>
              <a:rPr lang="en-US" sz="16000" b="1" dirty="0" err="1">
                <a:solidFill>
                  <a:schemeClr val="bg1"/>
                </a:solidFill>
              </a:rPr>
              <a:t>natin</a:t>
            </a:r>
            <a:r>
              <a:rPr lang="en-US" sz="16000" b="1" dirty="0">
                <a:solidFill>
                  <a:schemeClr val="bg1"/>
                </a:solidFill>
              </a:rPr>
              <a:t> </a:t>
            </a:r>
            <a:r>
              <a:rPr lang="en-US" sz="16000" b="1" dirty="0" err="1">
                <a:solidFill>
                  <a:schemeClr val="bg1"/>
                </a:solidFill>
              </a:rPr>
              <a:t>sa</a:t>
            </a:r>
            <a:r>
              <a:rPr lang="en-US" sz="16000" b="1" dirty="0">
                <a:solidFill>
                  <a:schemeClr val="bg1"/>
                </a:solidFill>
              </a:rPr>
              <a:t> </a:t>
            </a:r>
            <a:r>
              <a:rPr lang="en-US" sz="16000" b="1" dirty="0" err="1">
                <a:solidFill>
                  <a:schemeClr val="bg1"/>
                </a:solidFill>
              </a:rPr>
              <a:t>kanya</a:t>
            </a:r>
            <a:r>
              <a:rPr lang="en-US" sz="16000" b="1" dirty="0">
                <a:solidFill>
                  <a:schemeClr val="bg1"/>
                </a:solidFill>
              </a:rPr>
              <a:t> </a:t>
            </a:r>
            <a:r>
              <a:rPr lang="en-US" sz="16000" b="1" dirty="0" err="1">
                <a:solidFill>
                  <a:schemeClr val="bg1"/>
                </a:solidFill>
              </a:rPr>
              <a:t>sa</a:t>
            </a:r>
            <a:r>
              <a:rPr lang="en-US" sz="16000" b="1" dirty="0">
                <a:solidFill>
                  <a:schemeClr val="bg1"/>
                </a:solidFill>
              </a:rPr>
              <a:t> Santo </a:t>
            </a:r>
            <a:r>
              <a:rPr lang="en-US" sz="16000" b="1" dirty="0" err="1">
                <a:solidFill>
                  <a:schemeClr val="bg1"/>
                </a:solidFill>
              </a:rPr>
              <a:t>Rosaryo</a:t>
            </a:r>
            <a:r>
              <a:rPr lang="en-US" sz="16000" b="1" dirty="0">
                <a:solidFill>
                  <a:schemeClr val="bg1"/>
                </a:solidFill>
              </a:rPr>
              <a:t>.</a:t>
            </a:r>
          </a:p>
          <a:p>
            <a:pPr algn="ctr">
              <a:buNone/>
            </a:pPr>
            <a:endParaRPr lang="en-US" sz="4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86372" name="Picture 4" descr="Related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52398" y="219525"/>
            <a:ext cx="3733801" cy="6409875"/>
          </a:xfrm>
          <a:prstGeom prst="ellipse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229600" cy="4800600"/>
          </a:xfrm>
        </p:spPr>
        <p:txBody>
          <a:bodyPr>
            <a:noAutofit/>
          </a:bodyPr>
          <a:lstStyle/>
          <a:p>
            <a:pPr marL="0" indent="0">
              <a:lnSpc>
                <a:spcPts val="3800"/>
              </a:lnSpc>
              <a:buFontTx/>
              <a:buNone/>
            </a:pP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Aba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Santa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Mariang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Reyna, Ina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awa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>
              <a:lnSpc>
                <a:spcPts val="3800"/>
              </a:lnSpc>
              <a:buFontTx/>
              <a:buNone/>
            </a:pP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ikaw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kabuhayan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pag-asa't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katamisan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; </a:t>
            </a:r>
          </a:p>
          <a:p>
            <a:pPr marL="0" indent="0">
              <a:lnSpc>
                <a:spcPts val="3800"/>
              </a:lnSpc>
              <a:buFontTx/>
              <a:buNone/>
            </a:pP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Aba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pinananaligan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ka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namin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>
              <a:lnSpc>
                <a:spcPts val="3800"/>
              </a:lnSpc>
              <a:buFontTx/>
              <a:buNone/>
            </a:pP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Ikaw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nga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tinatawag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namin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>
              <a:lnSpc>
                <a:spcPts val="3800"/>
              </a:lnSpc>
              <a:buFontTx/>
              <a:buNone/>
            </a:pP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pinapanaw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taong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anak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ni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Eva. </a:t>
            </a:r>
          </a:p>
          <a:p>
            <a:pPr marL="0" indent="0">
              <a:lnSpc>
                <a:spcPts val="3800"/>
              </a:lnSpc>
              <a:buFontTx/>
              <a:buNone/>
            </a:pP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Ikaw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rin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pinagbubuntung-hininga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3800"/>
              </a:lnSpc>
              <a:buFontTx/>
              <a:buNone/>
            </a:pP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namin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aming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pagtangis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3800"/>
              </a:lnSpc>
              <a:buFontTx/>
              <a:buNone/>
            </a:pP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dito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lupang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bayang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kahapis-hapis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AB00-58BF-4129-9F34-1CFAF9C16369}" type="slidenum">
              <a:rPr lang="en-US"/>
              <a:pPr/>
              <a:t>100</a:t>
            </a:fld>
            <a:endParaRPr lang="en-US"/>
          </a:p>
        </p:txBody>
      </p:sp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304800" y="457200"/>
            <a:ext cx="81612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ABA PO SANTA MARIANG REYNA</a:t>
            </a:r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685800"/>
            <a:ext cx="8534400" cy="5867400"/>
          </a:xfrm>
        </p:spPr>
        <p:txBody>
          <a:bodyPr>
            <a:noAutofit/>
          </a:bodyPr>
          <a:lstStyle/>
          <a:p>
            <a:pPr marL="0" indent="0">
              <a:lnSpc>
                <a:spcPts val="3800"/>
              </a:lnSpc>
              <a:buFontTx/>
              <a:buNone/>
            </a:pP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Ay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aba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pintakasi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ka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namin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>
              <a:lnSpc>
                <a:spcPts val="3800"/>
              </a:lnSpc>
              <a:buFontTx/>
              <a:buNone/>
            </a:pP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ilingon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mata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3800"/>
              </a:lnSpc>
              <a:buFontTx/>
              <a:buNone/>
            </a:pP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mong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maawain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at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saka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kung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matapos</a:t>
            </a:r>
            <a:endParaRPr lang="en-US" sz="3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lnSpc>
                <a:spcPts val="3800"/>
              </a:lnSpc>
              <a:buFontTx/>
              <a:buNone/>
            </a:pP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yaring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pagpanaw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>
              <a:lnSpc>
                <a:spcPts val="3800"/>
              </a:lnSpc>
              <a:buFontTx/>
              <a:buNone/>
            </a:pP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ipakita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3800"/>
              </a:lnSpc>
              <a:buFontTx/>
              <a:buNone/>
            </a:pP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iyong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Anak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Hesus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>
              <a:lnSpc>
                <a:spcPts val="3800"/>
              </a:lnSpc>
              <a:buFontTx/>
              <a:buNone/>
            </a:pPr>
            <a:endParaRPr lang="en-US" sz="15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lnSpc>
                <a:spcPts val="3800"/>
              </a:lnSpc>
              <a:buFontTx/>
              <a:buNone/>
            </a:pP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Santa Maria, Ina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Diyos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</a:t>
            </a:r>
          </a:p>
          <a:p>
            <a:pPr marL="0" indent="0">
              <a:lnSpc>
                <a:spcPts val="3800"/>
              </a:lnSpc>
              <a:buFontTx/>
              <a:buNone/>
            </a:pP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maawain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maalam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at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matamis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Birhen</a:t>
            </a:r>
            <a:r>
              <a:rPr lang="en-US" sz="3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AB00-58BF-4129-9F34-1CFAF9C16369}" type="slidenum">
              <a:rPr lang="en-US"/>
              <a:pPr/>
              <a:t>101</a:t>
            </a:fld>
            <a:endParaRPr lang="en-US"/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655637"/>
            <a:ext cx="8763000" cy="53641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sz="3700" b="1" i="1" dirty="0" err="1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Ipanalangin</a:t>
            </a:r>
            <a:r>
              <a:rPr lang="en-US" sz="3700" b="1" i="1" dirty="0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700" b="1" i="1" dirty="0" err="1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3700" b="1" i="1" dirty="0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O </a:t>
            </a:r>
            <a:r>
              <a:rPr lang="en-US" sz="3700" b="1" i="1" dirty="0" err="1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Santang</a:t>
            </a:r>
            <a:r>
              <a:rPr lang="en-US" sz="3700" b="1" i="1" dirty="0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Ina </a:t>
            </a:r>
            <a:r>
              <a:rPr lang="en-US" sz="3700" b="1" i="1" dirty="0" err="1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700" b="1" i="1" dirty="0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700" b="1" i="1" dirty="0" err="1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Diyos</a:t>
            </a:r>
            <a:endParaRPr lang="en-US" sz="3700" b="1" i="1" dirty="0">
              <a:solidFill>
                <a:srgbClr val="5D3E8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sz="3700" b="1" i="1" dirty="0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 </a:t>
            </a:r>
            <a:r>
              <a:rPr lang="en-US" sz="3700" b="1" i="1" dirty="0" err="1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kasantu-santohang</a:t>
            </a:r>
            <a:r>
              <a:rPr lang="en-US" sz="3700" b="1" i="1" dirty="0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700" b="1" i="1" dirty="0" err="1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Rosaryo</a:t>
            </a:r>
            <a:r>
              <a:rPr lang="en-US" sz="3700" b="1" i="1" dirty="0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br>
              <a:rPr lang="en-US" sz="3700" b="1" i="1" dirty="0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3700" b="1" i="1" dirty="0">
              <a:solidFill>
                <a:srgbClr val="5D3E8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sz="3700" b="1" i="1" dirty="0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Nang </a:t>
            </a:r>
            <a:r>
              <a:rPr lang="en-US" sz="3700" b="1" i="1" dirty="0" err="1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kami'y</a:t>
            </a:r>
            <a:r>
              <a:rPr lang="en-US" sz="3700" b="1" i="1" dirty="0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700" b="1" i="1" dirty="0" err="1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maging</a:t>
            </a:r>
            <a:r>
              <a:rPr lang="en-US" sz="3700" b="1" i="1" dirty="0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700" b="1" i="1" dirty="0" err="1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karapat-dapat</a:t>
            </a:r>
            <a:endParaRPr lang="en-US" sz="3700" b="1" i="1" dirty="0">
              <a:solidFill>
                <a:srgbClr val="5D3E8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sz="3700" b="1" i="1" dirty="0" err="1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700" b="1" i="1" dirty="0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700" b="1" i="1" dirty="0" err="1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3700" b="1" i="1" dirty="0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700" b="1" i="1" dirty="0" err="1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pangako</a:t>
            </a:r>
            <a:r>
              <a:rPr lang="en-US" sz="3700" b="1" i="1" dirty="0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700" b="1" i="1" dirty="0" err="1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ni</a:t>
            </a:r>
            <a:r>
              <a:rPr lang="en-US" sz="3700" b="1" i="1" dirty="0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700" b="1" i="1" dirty="0" err="1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Kristo</a:t>
            </a:r>
            <a:r>
              <a:rPr lang="en-US" sz="3700" b="1" i="1" dirty="0">
                <a:solidFill>
                  <a:srgbClr val="5D3E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br>
              <a:rPr lang="en-US" dirty="0"/>
            </a:b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endParaRPr lang="en-US" b="1" i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E374-B734-4448-8FB0-5B51FE0691A2}" type="slidenum">
              <a:rPr lang="en-US"/>
              <a:pPr/>
              <a:t>102</a:t>
            </a:fld>
            <a:endParaRPr lang="en-US"/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>
          <a:xfrm>
            <a:off x="358346" y="510874"/>
            <a:ext cx="8763000" cy="570071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FontTx/>
              <a:buNone/>
            </a:pPr>
            <a:endParaRPr lang="en-US" sz="4000" dirty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Diyos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bugtong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Anak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ay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nabuhay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namatay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muling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nabuhay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upang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tamuhin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gantimpala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walang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katapusang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kaligtasan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isinasamo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ipagkaloob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4000" b="1" i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E374-B734-4448-8FB0-5B51FE0691A2}" type="slidenum">
              <a:rPr lang="en-US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53542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609600"/>
            <a:ext cx="7924800" cy="571500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ts val="5000"/>
              </a:lnSpc>
              <a:buFontTx/>
              <a:buNone/>
            </a:pP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pagdidili-dili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ng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misteryo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ng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kasantu-santohang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rosaryo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ng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kamahal-mahalang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Birheng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Maria,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matularan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ang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kanilang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nilalaman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at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matamo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ang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kanilang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ipinapangako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tulong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ng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Panginoon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namin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; </a:t>
            </a:r>
          </a:p>
          <a:p>
            <a:pPr marL="0" indent="0">
              <a:lnSpc>
                <a:spcPts val="5000"/>
              </a:lnSpc>
              <a:buFontTx/>
              <a:buNone/>
            </a:pP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Amen.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b="1" i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E374-B734-4448-8FB0-5B51FE0691A2}" type="slidenum">
              <a:rPr lang="en-US"/>
              <a:pPr/>
              <a:t>104</a:t>
            </a:fld>
            <a:endParaRPr lang="en-US"/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84771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2133600"/>
            <a:ext cx="9144000" cy="5257800"/>
          </a:xfrm>
        </p:spPr>
        <p:txBody>
          <a:bodyPr>
            <a:normAutofit/>
          </a:bodyPr>
          <a:lstStyle/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Minsan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buhay</a:t>
            </a:r>
            <a:endParaRPr lang="en-US" sz="50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ay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isang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awit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galak</a:t>
            </a:r>
            <a:endParaRPr lang="en-US" sz="50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mayroong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liwanag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tatanglaw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‘ting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pagyapak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105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400" y="572125"/>
            <a:ext cx="88392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AWIT NG SANTO ROSARYO</a:t>
            </a: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84771" name="Rectangle 3"/>
          <p:cNvSpPr>
            <a:spLocks noGrp="1" noChangeArrowheads="1"/>
          </p:cNvSpPr>
          <p:nvPr>
            <p:ph idx="1"/>
          </p:nvPr>
        </p:nvSpPr>
        <p:spPr>
          <a:xfrm>
            <a:off x="-228600" y="1752600"/>
            <a:ext cx="9144000" cy="5257800"/>
          </a:xfrm>
        </p:spPr>
        <p:txBody>
          <a:bodyPr>
            <a:normAutofit/>
          </a:bodyPr>
          <a:lstStyle/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Minsan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buhay</a:t>
            </a:r>
            <a:endParaRPr lang="en-US" sz="50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ay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isang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awit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luha</a:t>
            </a:r>
            <a:endParaRPr lang="en-US" sz="50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siyang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papawi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nito</a:t>
            </a:r>
            <a:endParaRPr lang="en-US" sz="50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ay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asa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umaga</a:t>
            </a: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84771" name="Rectangle 3"/>
          <p:cNvSpPr>
            <a:spLocks noGrp="1" noChangeArrowheads="1"/>
          </p:cNvSpPr>
          <p:nvPr>
            <p:ph idx="1"/>
          </p:nvPr>
        </p:nvSpPr>
        <p:spPr>
          <a:xfrm>
            <a:off x="-152400" y="1524000"/>
            <a:ext cx="9144000" cy="5257800"/>
          </a:xfrm>
        </p:spPr>
        <p:txBody>
          <a:bodyPr>
            <a:normAutofit fontScale="92500"/>
          </a:bodyPr>
          <a:lstStyle/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5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54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kahit</a:t>
            </a:r>
            <a:r>
              <a:rPr lang="en-US" sz="5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anong</a:t>
            </a:r>
            <a:r>
              <a:rPr lang="en-US" sz="5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tindi</a:t>
            </a:r>
            <a:r>
              <a:rPr lang="en-US" sz="5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5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unos</a:t>
            </a:r>
            <a:endParaRPr lang="en-US" sz="54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4800"/>
              </a:lnSpc>
              <a:buNone/>
            </a:pPr>
            <a:r>
              <a:rPr lang="en-US" sz="5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54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kahit</a:t>
            </a:r>
            <a:r>
              <a:rPr lang="en-US" sz="5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anong</a:t>
            </a:r>
            <a:r>
              <a:rPr lang="en-US" sz="5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tindi</a:t>
            </a:r>
            <a:r>
              <a:rPr lang="en-US" sz="5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5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dilim</a:t>
            </a:r>
            <a:r>
              <a:rPr lang="en-US" sz="5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</a:t>
            </a:r>
          </a:p>
          <a:p>
            <a:pPr algn="ctr">
              <a:lnSpc>
                <a:spcPts val="4800"/>
              </a:lnSpc>
              <a:buNone/>
            </a:pPr>
            <a:r>
              <a:rPr lang="en-US" sz="5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may </a:t>
            </a:r>
            <a:r>
              <a:rPr lang="en-US" sz="54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isang</a:t>
            </a:r>
            <a:r>
              <a:rPr lang="en-US" sz="5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Inang</a:t>
            </a:r>
            <a:r>
              <a:rPr lang="en-US" sz="5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>
              <a:lnSpc>
                <a:spcPts val="4800"/>
              </a:lnSpc>
              <a:buNone/>
            </a:pPr>
            <a:r>
              <a:rPr lang="en-US" sz="54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nagmamatyag</a:t>
            </a:r>
            <a:r>
              <a:rPr lang="en-US" sz="5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</a:t>
            </a:r>
          </a:p>
          <a:p>
            <a:pPr algn="ctr">
              <a:lnSpc>
                <a:spcPts val="4800"/>
              </a:lnSpc>
              <a:buNone/>
            </a:pPr>
            <a:r>
              <a:rPr lang="en-US" sz="54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nagmamahal</a:t>
            </a:r>
            <a:r>
              <a:rPr lang="en-US" sz="5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5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‘tin.</a:t>
            </a:r>
          </a:p>
          <a:p>
            <a:pPr algn="ctr">
              <a:lnSpc>
                <a:spcPts val="4800"/>
              </a:lnSpc>
              <a:buNone/>
            </a:pP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84771" name="Rectangle 3"/>
          <p:cNvSpPr>
            <a:spLocks noGrp="1" noChangeArrowheads="1"/>
          </p:cNvSpPr>
          <p:nvPr>
            <p:ph idx="1"/>
          </p:nvPr>
        </p:nvSpPr>
        <p:spPr>
          <a:xfrm>
            <a:off x="-76200" y="1524000"/>
            <a:ext cx="9144000" cy="5257800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Awit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niya’y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pag-ibig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Diyos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;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tawag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niya’y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magbalik-loob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;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turo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niya’y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buhay</a:t>
            </a:r>
            <a:endParaRPr lang="en-US" sz="200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Diyos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lamang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ati’y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nagkaloob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endParaRPr lang="en-US" sz="54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endParaRPr lang="en-US" sz="54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5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 algn="ctr">
              <a:lnSpc>
                <a:spcPts val="4800"/>
              </a:lnSpc>
              <a:buNone/>
            </a:pP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84771" name="Rectangle 3"/>
          <p:cNvSpPr>
            <a:spLocks noGrp="1" noChangeArrowheads="1"/>
          </p:cNvSpPr>
          <p:nvPr>
            <p:ph idx="1"/>
          </p:nvPr>
        </p:nvSpPr>
        <p:spPr>
          <a:xfrm>
            <a:off x="-76200" y="1524000"/>
            <a:ext cx="9144000" cy="5257800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Inang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mahal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narito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endParaRPr lang="en-US" sz="200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awit-awit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Ave Maria!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dalangin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bawa’t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pamilya’y</a:t>
            </a:r>
            <a:endParaRPr lang="en-US" sz="200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kapayapaan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at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pagkakaisa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endParaRPr lang="en-US" sz="200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endParaRPr lang="en-US" sz="54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endParaRPr lang="en-US" sz="54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5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 algn="ctr">
              <a:lnSpc>
                <a:spcPts val="4800"/>
              </a:lnSpc>
              <a:buNone/>
            </a:pP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5029200"/>
          </a:xfrm>
        </p:spPr>
        <p:txBody>
          <a:bodyPr>
            <a:noAutofit/>
          </a:bodyPr>
          <a:lstStyle/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Hail Mary,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full of grace,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the Lord is with you,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blessed are you among women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and blessed is the fruit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of your womb, Jesus.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D242-299E-42AE-97B8-3F845F55D242}" type="slidenum">
              <a:rPr lang="en-US"/>
              <a:pPr/>
              <a:t>11</a:t>
            </a:fld>
            <a:endParaRPr lang="en-US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585904" y="457200"/>
            <a:ext cx="404950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HAIL </a:t>
            </a:r>
            <a:r>
              <a:rPr lang="en-US" sz="5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mary</a:t>
            </a:r>
            <a:endParaRPr lang="en-US" sz="5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84771" name="Rectangle 3"/>
          <p:cNvSpPr>
            <a:spLocks noGrp="1" noChangeArrowheads="1"/>
          </p:cNvSpPr>
          <p:nvPr>
            <p:ph idx="1"/>
          </p:nvPr>
        </p:nvSpPr>
        <p:spPr>
          <a:xfrm>
            <a:off x="-76200" y="1219200"/>
            <a:ext cx="9144000" cy="5257800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Rosaryo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mo’y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hawak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namin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at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awit-awit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Ave Maria!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Puspos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ka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diwang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banal,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dinggin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aming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payak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dasal</a:t>
            </a:r>
            <a:r>
              <a:rPr lang="en-US" sz="20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endParaRPr lang="en-US" sz="200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endParaRPr lang="en-US" sz="54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endParaRPr lang="en-US" sz="54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5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 algn="ctr">
              <a:lnSpc>
                <a:spcPts val="4800"/>
              </a:lnSpc>
              <a:buNone/>
            </a:pP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84771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524000"/>
            <a:ext cx="9144000" cy="3810000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ts val="5600"/>
              </a:lnSpc>
              <a:buFont typeface="Wingdings" pitchFamily="2" charset="2"/>
              <a:buNone/>
            </a:pPr>
            <a:r>
              <a:rPr lang="en-US" sz="22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Ihatid</a:t>
            </a:r>
            <a:r>
              <a:rPr lang="en-US" sz="22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</a:p>
          <a:p>
            <a:pPr algn="ctr">
              <a:lnSpc>
                <a:spcPts val="5600"/>
              </a:lnSpc>
              <a:buFont typeface="Wingdings" pitchFamily="2" charset="2"/>
              <a:buNone/>
            </a:pPr>
            <a:r>
              <a:rPr lang="en-US" sz="22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22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2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22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2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langit</a:t>
            </a:r>
            <a:r>
              <a:rPr lang="en-US" sz="22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>
              <a:lnSpc>
                <a:spcPts val="5600"/>
              </a:lnSpc>
              <a:buFont typeface="Wingdings" pitchFamily="2" charset="2"/>
              <a:buNone/>
            </a:pPr>
            <a:r>
              <a:rPr lang="en-US" sz="22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22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2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Amang</a:t>
            </a:r>
            <a:r>
              <a:rPr lang="en-US" sz="22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>
              <a:lnSpc>
                <a:spcPts val="5600"/>
              </a:lnSpc>
              <a:buFont typeface="Wingdings" pitchFamily="2" charset="2"/>
              <a:buNone/>
            </a:pPr>
            <a:r>
              <a:rPr lang="en-US" sz="22000" b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mapagmahal</a:t>
            </a:r>
            <a:r>
              <a:rPr lang="en-US" sz="22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endParaRPr lang="en-US" sz="200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endParaRPr lang="en-US" sz="54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endParaRPr lang="en-US" sz="54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endParaRPr lang="en-US" sz="54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4800"/>
              </a:lnSpc>
              <a:buNone/>
            </a:pP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08150"/>
            <a:ext cx="8229600" cy="5835650"/>
          </a:xfrm>
        </p:spPr>
        <p:txBody>
          <a:bodyPr>
            <a:noAutofit/>
          </a:bodyPr>
          <a:lstStyle/>
          <a:p>
            <a:pPr marL="0" indent="0">
              <a:lnSpc>
                <a:spcPts val="3200"/>
              </a:lnSpc>
              <a:buFontTx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Diyos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makapangyarihan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lahat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>
              <a:lnSpc>
                <a:spcPts val="3200"/>
              </a:lnSpc>
              <a:buFontTx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nanahan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buong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sanlibutan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3200"/>
              </a:lnSpc>
              <a:buFontTx/>
              <a:buNone/>
            </a:pP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pinakamaliit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nilalang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>
              <a:lnSpc>
                <a:spcPts val="3200"/>
              </a:lnSpc>
              <a:buFontTx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Ikaw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yumakap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iyong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pagkalinga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lnSpc>
                <a:spcPts val="3200"/>
              </a:lnSpc>
              <a:buFontTx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lahat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umiiral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>
              <a:lnSpc>
                <a:spcPts val="3200"/>
              </a:lnSpc>
              <a:buFontTx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Ibuhos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lakas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lnSpc>
                <a:spcPts val="3200"/>
              </a:lnSpc>
              <a:buFontTx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iyong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pag-ibig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3200"/>
              </a:lnSpc>
              <a:buFontTx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upang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mapangalagaan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namin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3200"/>
              </a:lnSpc>
              <a:buFontTx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buhay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at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kagandahan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 marL="0" indent="0" algn="ctr">
              <a:lnSpc>
                <a:spcPts val="3200"/>
              </a:lnSpc>
              <a:buFontTx/>
              <a:buNone/>
            </a:pPr>
            <a:endParaRPr lang="en-US" sz="4500" b="1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5B07-8024-4230-9F19-8D6544E0BC7B}" type="slidenum">
              <a:rPr lang="en-US"/>
              <a:pPr/>
              <a:t>112</a:t>
            </a:fld>
            <a:endParaRPr lang="en-US"/>
          </a:p>
        </p:txBody>
      </p:sp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304800" y="279737"/>
            <a:ext cx="84705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PANALANGIN  PARA SA AMING DAIGDIG</a:t>
            </a:r>
          </a:p>
          <a:p>
            <a:pPr algn="ctr"/>
            <a:r>
              <a:rPr lang="en-US" sz="3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(</a:t>
            </a:r>
            <a:r>
              <a:rPr lang="en-US" sz="30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mula</a:t>
            </a:r>
            <a:r>
              <a:rPr lang="en-US" sz="3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 </a:t>
            </a:r>
            <a:r>
              <a:rPr lang="en-US" sz="30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sa</a:t>
            </a:r>
            <a:r>
              <a:rPr lang="en-US" sz="3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 LAUDATO SI)</a:t>
            </a: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533400"/>
            <a:ext cx="8534400" cy="6248400"/>
          </a:xfrm>
        </p:spPr>
        <p:txBody>
          <a:bodyPr>
            <a:noAutofit/>
          </a:bodyPr>
          <a:lstStyle/>
          <a:p>
            <a:pPr marL="0" indent="0">
              <a:lnSpc>
                <a:spcPts val="3600"/>
              </a:lnSpc>
              <a:buFontTx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Punuin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kapayapaan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</a:t>
            </a:r>
          </a:p>
          <a:p>
            <a:pPr marL="0" indent="0">
              <a:lnSpc>
                <a:spcPts val="3600"/>
              </a:lnSpc>
              <a:buFontTx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upang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mamuhay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3600"/>
              </a:lnSpc>
              <a:buFontTx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bilang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magkakapatid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3600"/>
              </a:lnSpc>
              <a:buFontTx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hindi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sinasaktan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sinuman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 marL="0" indent="0">
              <a:lnSpc>
                <a:spcPts val="3600"/>
              </a:lnSpc>
              <a:buFontTx/>
              <a:buNone/>
            </a:pPr>
            <a:endParaRPr lang="en-US" sz="1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lnSpc>
                <a:spcPts val="3600"/>
              </a:lnSpc>
              <a:buFontTx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Diyos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dukha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>
              <a:lnSpc>
                <a:spcPts val="3600"/>
              </a:lnSpc>
              <a:buFontTx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tulungan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sagipin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3600"/>
              </a:lnSpc>
              <a:buFontTx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pinabayaan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3600"/>
              </a:lnSpc>
              <a:buFontTx/>
              <a:buNone/>
            </a:pP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kinalimutan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daigdig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ito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3600"/>
              </a:lnSpc>
              <a:buFontTx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lubhang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mahal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iyong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 marL="0" indent="0" algn="ctr">
              <a:lnSpc>
                <a:spcPts val="3600"/>
              </a:lnSpc>
              <a:buFontTx/>
              <a:buNone/>
            </a:pP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115</a:t>
            </a:r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762000"/>
            <a:ext cx="8763000" cy="5943600"/>
          </a:xfrm>
        </p:spPr>
        <p:txBody>
          <a:bodyPr>
            <a:noAutofit/>
          </a:bodyPr>
          <a:lstStyle/>
          <a:p>
            <a:pPr marL="0" indent="0">
              <a:lnSpc>
                <a:spcPts val="4600"/>
              </a:lnSpc>
              <a:buFontTx/>
              <a:buNone/>
            </a:pP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Hilumin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aming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buhay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</a:t>
            </a:r>
          </a:p>
          <a:p>
            <a:pPr marL="0" indent="0">
              <a:lnSpc>
                <a:spcPts val="4600"/>
              </a:lnSpc>
              <a:buFontTx/>
              <a:buNone/>
            </a:pP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upang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ay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maging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4600"/>
              </a:lnSpc>
              <a:buFontTx/>
              <a:buNone/>
            </a:pP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tagapagtanggol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daigdig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4600"/>
              </a:lnSpc>
              <a:buFontTx/>
              <a:buNone/>
            </a:pP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hindi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mananamantala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>
              <a:lnSpc>
                <a:spcPts val="4600"/>
              </a:lnSpc>
              <a:buFontTx/>
              <a:buNone/>
            </a:pP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upang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ay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magtanim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4600"/>
              </a:lnSpc>
              <a:buFontTx/>
              <a:buNone/>
            </a:pP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kariktan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at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hindi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polusyon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4600"/>
              </a:lnSpc>
              <a:buFontTx/>
              <a:buNone/>
            </a:pP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pagkasira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5B07-8024-4230-9F19-8D6544E0BC7B}" type="slidenum">
              <a:rPr lang="en-US"/>
              <a:pPr/>
              <a:t>114</a:t>
            </a:fld>
            <a:endParaRPr lang="en-US"/>
          </a:p>
        </p:txBody>
      </p:sp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76400"/>
            <a:ext cx="8001000" cy="5943600"/>
          </a:xfrm>
        </p:spPr>
        <p:txBody>
          <a:bodyPr>
            <a:noAutofit/>
          </a:bodyPr>
          <a:lstStyle/>
          <a:p>
            <a:pPr marL="0" indent="0">
              <a:lnSpc>
                <a:spcPts val="4600"/>
              </a:lnSpc>
              <a:buFontTx/>
              <a:buNone/>
            </a:pPr>
            <a:r>
              <a:rPr lang="en-US" sz="4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Hipuin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4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puso</a:t>
            </a:r>
            <a:endParaRPr lang="en-US" sz="4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lnSpc>
                <a:spcPts val="4600"/>
              </a:lnSpc>
              <a:buFontTx/>
              <a:buNone/>
            </a:pPr>
            <a:r>
              <a:rPr lang="en-US" sz="4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naghahanap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lang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4600"/>
              </a:lnSpc>
              <a:buFontTx/>
              <a:buNone/>
            </a:pPr>
            <a:r>
              <a:rPr lang="en-US" sz="4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pakinabang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kapalit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4600"/>
              </a:lnSpc>
              <a:buFontTx/>
              <a:buNone/>
            </a:pPr>
            <a:r>
              <a:rPr lang="en-US" sz="4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mahihirap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at </a:t>
            </a:r>
            <a:r>
              <a:rPr lang="en-US" sz="4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daigdig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5B07-8024-4230-9F19-8D6544E0BC7B}" type="slidenum">
              <a:rPr lang="en-US"/>
              <a:pPr/>
              <a:t>115</a:t>
            </a:fld>
            <a:endParaRPr lang="en-US"/>
          </a:p>
        </p:txBody>
      </p:sp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609600"/>
            <a:ext cx="8763000" cy="5943600"/>
          </a:xfrm>
        </p:spPr>
        <p:txBody>
          <a:bodyPr>
            <a:noAutofit/>
          </a:bodyPr>
          <a:lstStyle/>
          <a:p>
            <a:pPr marL="0" indent="0">
              <a:lnSpc>
                <a:spcPts val="4400"/>
              </a:lnSpc>
              <a:buFontTx/>
              <a:buNone/>
            </a:pP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Turuan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kaming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tuklasin</a:t>
            </a:r>
            <a:endParaRPr lang="en-US" sz="4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lnSpc>
                <a:spcPts val="4400"/>
              </a:lnSpc>
              <a:buFontTx/>
              <a:buNone/>
            </a:pP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halaga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bawat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bagay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</a:t>
            </a:r>
          </a:p>
          <a:p>
            <a:pPr marL="0" indent="0">
              <a:lnSpc>
                <a:spcPts val="4400"/>
              </a:lnSpc>
              <a:buFontTx/>
              <a:buNone/>
            </a:pP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magmasid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nang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may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paghanga</a:t>
            </a:r>
            <a:endParaRPr lang="en-US" sz="4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lnSpc>
                <a:spcPts val="4400"/>
              </a:lnSpc>
              <a:buFontTx/>
              <a:buNone/>
            </a:pP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kilalanin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ay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malalim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4400"/>
              </a:lnSpc>
              <a:buFontTx/>
              <a:buNone/>
            </a:pP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kaugnay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lahat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nilalang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4400"/>
              </a:lnSpc>
              <a:buFontTx/>
              <a:buNone/>
            </a:pP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aming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pagtahak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tungo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isang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4400"/>
              </a:lnSpc>
              <a:buFontTx/>
              <a:buNone/>
            </a:pP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walang-hanggang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liwanag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5B07-8024-4230-9F19-8D6544E0BC7B}" type="slidenum">
              <a:rPr lang="en-US"/>
              <a:pPr/>
              <a:t>116</a:t>
            </a:fld>
            <a:endParaRPr lang="en-US"/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609600"/>
            <a:ext cx="8534400" cy="5943600"/>
          </a:xfrm>
        </p:spPr>
        <p:txBody>
          <a:bodyPr>
            <a:noAutofit/>
          </a:bodyPr>
          <a:lstStyle/>
          <a:p>
            <a:pPr marL="0" indent="0">
              <a:lnSpc>
                <a:spcPts val="4400"/>
              </a:lnSpc>
              <a:buFontTx/>
              <a:buNone/>
            </a:pP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Salamat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dahil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ikaw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4400"/>
              </a:lnSpc>
              <a:buFontTx/>
              <a:buNone/>
            </a:pP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ay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kasama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namin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araw-araw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>
              <a:lnSpc>
                <a:spcPts val="4400"/>
              </a:lnSpc>
              <a:buFontTx/>
              <a:buNone/>
            </a:pP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Palakasin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aming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loob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>
              <a:lnSpc>
                <a:spcPts val="4400"/>
              </a:lnSpc>
              <a:buFontTx/>
              <a:buNone/>
            </a:pP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pakiusap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aming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pakikibaka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4400"/>
              </a:lnSpc>
              <a:buFontTx/>
              <a:buNone/>
            </a:pP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katarungan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pag-ibig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4400"/>
              </a:lnSpc>
              <a:buFontTx/>
              <a:buNone/>
            </a:pP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4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kapayapaan</a:t>
            </a: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>
              <a:lnSpc>
                <a:spcPts val="4400"/>
              </a:lnSpc>
              <a:buFontTx/>
              <a:buNone/>
            </a:pPr>
            <a:endParaRPr lang="en-US" sz="4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lnSpc>
                <a:spcPts val="4400"/>
              </a:lnSpc>
              <a:buFontTx/>
              <a:buNone/>
            </a:pPr>
            <a:r>
              <a:rPr lang="en-US" sz="4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Amen.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5B07-8024-4230-9F19-8D6544E0BC7B}" type="slidenum">
              <a:rPr lang="en-US"/>
              <a:pPr/>
              <a:t>117</a:t>
            </a:fld>
            <a:endParaRPr lang="en-US"/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88006" y="2252008"/>
            <a:ext cx="455611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PANGWAKAS </a:t>
            </a:r>
          </a:p>
          <a:p>
            <a:pPr lvl="0" algn="ctr"/>
            <a:r>
              <a:rPr lang="en-US" sz="6000" b="1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NA AWIT</a:t>
            </a:r>
          </a:p>
        </p:txBody>
      </p:sp>
    </p:spTree>
    <p:extLst>
      <p:ext uri="{BB962C8B-B14F-4D97-AF65-F5344CB8AC3E}">
        <p14:creationId xmlns:p14="http://schemas.microsoft.com/office/powerpoint/2010/main" val="424971558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945" y="152400"/>
            <a:ext cx="8793721" cy="6553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673150"/>
            <a:ext cx="8153400" cy="1308050"/>
          </a:xfrm>
          <a:prstGeom prst="rect">
            <a:avLst/>
          </a:prstGeom>
          <a:solidFill>
            <a:srgbClr val="FFC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endParaRPr lang="en-PH" sz="2000" b="1" i="1" dirty="0">
              <a:latin typeface="Lucida Handwriting" panose="03010101010101010101" pitchFamily="66" charset="0"/>
            </a:endParaRPr>
          </a:p>
          <a:p>
            <a:pPr algn="ctr"/>
            <a:r>
              <a:rPr lang="en-PH" sz="4400" b="1" i="1" dirty="0">
                <a:latin typeface="Lucida Handwriting" panose="03010101010101010101" pitchFamily="66" charset="0"/>
              </a:rPr>
              <a:t>CANTICLE OF THE SUN</a:t>
            </a:r>
          </a:p>
          <a:p>
            <a:endParaRPr lang="en-PH" sz="1500" b="1" i="1" dirty="0"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646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762000"/>
            <a:ext cx="7467600" cy="5410200"/>
          </a:xfrm>
        </p:spPr>
        <p:txBody>
          <a:bodyPr>
            <a:noAutofit/>
          </a:bodyPr>
          <a:lstStyle/>
          <a:p>
            <a:pPr algn="ctr">
              <a:lnSpc>
                <a:spcPts val="6000"/>
              </a:lnSpc>
              <a:buFont typeface="Wingdings" pitchFamily="2" charset="2"/>
              <a:buNone/>
            </a:pPr>
            <a:r>
              <a:rPr lang="en-US" sz="50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Holy Mary, </a:t>
            </a:r>
          </a:p>
          <a:p>
            <a:pPr algn="ctr">
              <a:lnSpc>
                <a:spcPts val="6000"/>
              </a:lnSpc>
              <a:buFont typeface="Wingdings" pitchFamily="2" charset="2"/>
              <a:buNone/>
            </a:pPr>
            <a:r>
              <a:rPr lang="en-US" sz="50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Mother of God, </a:t>
            </a:r>
          </a:p>
          <a:p>
            <a:pPr algn="ctr">
              <a:lnSpc>
                <a:spcPts val="6000"/>
              </a:lnSpc>
              <a:buFont typeface="Wingdings" pitchFamily="2" charset="2"/>
              <a:buNone/>
            </a:pPr>
            <a:r>
              <a:rPr lang="en-US" sz="50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pray for us sinners</a:t>
            </a:r>
          </a:p>
          <a:p>
            <a:pPr algn="ctr">
              <a:lnSpc>
                <a:spcPts val="6000"/>
              </a:lnSpc>
              <a:buFont typeface="Wingdings" pitchFamily="2" charset="2"/>
              <a:buNone/>
            </a:pPr>
            <a:r>
              <a:rPr lang="en-US" sz="50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now and at the hour </a:t>
            </a:r>
          </a:p>
          <a:p>
            <a:pPr algn="ctr">
              <a:lnSpc>
                <a:spcPts val="6000"/>
              </a:lnSpc>
              <a:buFont typeface="Wingdings" pitchFamily="2" charset="2"/>
              <a:buNone/>
            </a:pPr>
            <a:r>
              <a:rPr lang="en-US" sz="50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of our death.</a:t>
            </a:r>
          </a:p>
          <a:p>
            <a:pPr algn="ctr">
              <a:lnSpc>
                <a:spcPts val="6000"/>
              </a:lnSpc>
              <a:buFont typeface="Wingdings" pitchFamily="2" charset="2"/>
              <a:buNone/>
            </a:pPr>
            <a:r>
              <a:rPr lang="en-US" sz="50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Amen.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D242-299E-42AE-97B8-3F845F55D242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152400" y="124103"/>
            <a:ext cx="8839200" cy="65969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458200" cy="4724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PH" sz="4000" b="1" dirty="0">
                <a:solidFill>
                  <a:schemeClr val="bg1"/>
                </a:solidFill>
              </a:rPr>
              <a:t>The heavens are telling the </a:t>
            </a:r>
          </a:p>
          <a:p>
            <a:pPr marL="0" indent="0" algn="ctr">
              <a:buNone/>
            </a:pPr>
            <a:r>
              <a:rPr lang="en-PH" sz="4000" b="1" dirty="0">
                <a:solidFill>
                  <a:schemeClr val="bg1"/>
                </a:solidFill>
              </a:rPr>
              <a:t>glory of God,</a:t>
            </a:r>
          </a:p>
          <a:p>
            <a:pPr marL="0" indent="0" algn="ctr">
              <a:buNone/>
            </a:pPr>
            <a:r>
              <a:rPr lang="en-PH" sz="4000" b="1" dirty="0">
                <a:solidFill>
                  <a:schemeClr val="bg1"/>
                </a:solidFill>
              </a:rPr>
              <a:t>and all creation is shouting for joy! </a:t>
            </a:r>
          </a:p>
          <a:p>
            <a:pPr marL="0" indent="0" algn="ctr">
              <a:buNone/>
            </a:pPr>
            <a:r>
              <a:rPr lang="en-PH" sz="4000" b="1" dirty="0">
                <a:solidFill>
                  <a:schemeClr val="bg1"/>
                </a:solidFill>
              </a:rPr>
              <a:t>Come, dance in the forest, </a:t>
            </a:r>
          </a:p>
          <a:p>
            <a:pPr marL="0" indent="0" algn="ctr">
              <a:buNone/>
            </a:pPr>
            <a:r>
              <a:rPr lang="en-PH" sz="4000" b="1" dirty="0">
                <a:solidFill>
                  <a:schemeClr val="bg1"/>
                </a:solidFill>
              </a:rPr>
              <a:t>Come, play in the field, </a:t>
            </a:r>
          </a:p>
          <a:p>
            <a:pPr marL="0" indent="0" algn="ctr">
              <a:buNone/>
            </a:pPr>
            <a:r>
              <a:rPr lang="en-PH" sz="4000" b="1" dirty="0">
                <a:solidFill>
                  <a:schemeClr val="bg1"/>
                </a:solidFill>
              </a:rPr>
              <a:t>and sing, sing to the glory of the Lord!</a:t>
            </a:r>
          </a:p>
          <a:p>
            <a:endParaRPr lang="en-PH" sz="36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4623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288925"/>
            <a:ext cx="4214247" cy="64928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PH" sz="3600" b="1" dirty="0"/>
              <a:t>Praise for the sun, the bringer of day, 	</a:t>
            </a:r>
          </a:p>
          <a:p>
            <a:pPr marL="0" indent="0">
              <a:buNone/>
            </a:pPr>
            <a:endParaRPr lang="en-PH" sz="3600" b="1" dirty="0"/>
          </a:p>
          <a:p>
            <a:pPr marL="0" indent="0">
              <a:buNone/>
            </a:pPr>
            <a:r>
              <a:rPr lang="en-PH" sz="3600" b="1" dirty="0"/>
              <a:t>He carries the light of the Lord in his rays; </a:t>
            </a:r>
          </a:p>
          <a:p>
            <a:pPr marL="0" indent="0">
              <a:buNone/>
            </a:pPr>
            <a:endParaRPr lang="en-PH" sz="3600" b="1" dirty="0"/>
          </a:p>
          <a:p>
            <a:pPr marL="0" indent="0">
              <a:buNone/>
            </a:pPr>
            <a:r>
              <a:rPr lang="en-PH" sz="3600" b="1" dirty="0"/>
              <a:t>The moon and the stars who light up the way unto your throne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1"/>
            <a:ext cx="4497820" cy="655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2425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152401" y="114301"/>
            <a:ext cx="8809566" cy="660717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287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PH" sz="4000" b="1" dirty="0">
                <a:solidFill>
                  <a:schemeClr val="bg1"/>
                </a:solidFill>
              </a:rPr>
              <a:t>The heavens are telling the </a:t>
            </a:r>
          </a:p>
          <a:p>
            <a:pPr marL="0" indent="0" algn="ctr">
              <a:buNone/>
            </a:pPr>
            <a:r>
              <a:rPr lang="en-PH" sz="4000" b="1" dirty="0">
                <a:solidFill>
                  <a:schemeClr val="bg1"/>
                </a:solidFill>
              </a:rPr>
              <a:t>glory of God, </a:t>
            </a:r>
            <a:br>
              <a:rPr lang="en-PH" sz="4000" b="1" dirty="0">
                <a:solidFill>
                  <a:schemeClr val="bg1"/>
                </a:solidFill>
              </a:rPr>
            </a:br>
            <a:r>
              <a:rPr lang="en-PH" sz="4000" b="1" dirty="0">
                <a:solidFill>
                  <a:schemeClr val="bg1"/>
                </a:solidFill>
              </a:rPr>
              <a:t>and all creation is shouting for joy! </a:t>
            </a:r>
            <a:br>
              <a:rPr lang="en-PH" sz="4000" b="1" dirty="0">
                <a:solidFill>
                  <a:schemeClr val="bg1"/>
                </a:solidFill>
              </a:rPr>
            </a:br>
            <a:r>
              <a:rPr lang="en-PH" sz="4000" b="1" dirty="0">
                <a:solidFill>
                  <a:schemeClr val="bg1"/>
                </a:solidFill>
              </a:rPr>
              <a:t>Come, dance in the forest, </a:t>
            </a:r>
          </a:p>
          <a:p>
            <a:pPr marL="0" indent="0" algn="ctr">
              <a:buNone/>
            </a:pPr>
            <a:r>
              <a:rPr lang="en-PH" sz="4000" b="1" dirty="0">
                <a:solidFill>
                  <a:schemeClr val="bg1"/>
                </a:solidFill>
              </a:rPr>
              <a:t>Come, play in the field, </a:t>
            </a:r>
          </a:p>
          <a:p>
            <a:pPr marL="0" indent="0" algn="ctr">
              <a:buNone/>
            </a:pPr>
            <a:r>
              <a:rPr lang="en-PH" sz="4000" b="1" dirty="0">
                <a:solidFill>
                  <a:schemeClr val="bg1"/>
                </a:solidFill>
              </a:rPr>
              <a:t>and sing, sing to the glory </a:t>
            </a:r>
          </a:p>
          <a:p>
            <a:pPr marL="0" indent="0" algn="ctr">
              <a:buNone/>
            </a:pPr>
            <a:r>
              <a:rPr lang="en-PH" sz="4000" b="1" dirty="0">
                <a:solidFill>
                  <a:schemeClr val="bg1"/>
                </a:solidFill>
              </a:rPr>
              <a:t>of the Lord!</a:t>
            </a:r>
          </a:p>
          <a:p>
            <a:pPr algn="ctr"/>
            <a:endParaRPr lang="en-PH" sz="40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0427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619" y="152401"/>
            <a:ext cx="8831981" cy="6553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458200" cy="57896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PH" sz="4000" b="1" dirty="0">
                <a:solidFill>
                  <a:schemeClr val="bg1"/>
                </a:solidFill>
              </a:rPr>
              <a:t>Praise for the wind that blows </a:t>
            </a:r>
          </a:p>
          <a:p>
            <a:pPr marL="0" indent="0" algn="ctr">
              <a:buNone/>
            </a:pPr>
            <a:r>
              <a:rPr lang="en-PH" sz="4000" b="1" dirty="0">
                <a:solidFill>
                  <a:schemeClr val="bg1"/>
                </a:solidFill>
              </a:rPr>
              <a:t>through the trees,</a:t>
            </a:r>
          </a:p>
          <a:p>
            <a:pPr marL="0" indent="0" algn="ctr">
              <a:buNone/>
            </a:pPr>
            <a:r>
              <a:rPr lang="en-PH" sz="4000" b="1" dirty="0">
                <a:solidFill>
                  <a:schemeClr val="bg1"/>
                </a:solidFill>
              </a:rPr>
              <a:t>the seas' mighty storms, </a:t>
            </a:r>
          </a:p>
          <a:p>
            <a:pPr marL="0" indent="0" algn="ctr">
              <a:buNone/>
            </a:pPr>
            <a:r>
              <a:rPr lang="en-PH" sz="4000" b="1" dirty="0">
                <a:solidFill>
                  <a:schemeClr val="bg1"/>
                </a:solidFill>
              </a:rPr>
              <a:t>the gentlest breeze; </a:t>
            </a:r>
          </a:p>
          <a:p>
            <a:pPr marL="0" indent="0" algn="ctr">
              <a:buNone/>
            </a:pPr>
            <a:r>
              <a:rPr lang="en-PH" sz="4000" b="1" dirty="0">
                <a:solidFill>
                  <a:schemeClr val="bg1"/>
                </a:solidFill>
              </a:rPr>
              <a:t>They blow where they will, they blow</a:t>
            </a:r>
          </a:p>
          <a:p>
            <a:pPr marL="0" indent="0" algn="ctr">
              <a:buNone/>
            </a:pPr>
            <a:r>
              <a:rPr lang="en-PH" sz="4000" b="1" dirty="0">
                <a:solidFill>
                  <a:schemeClr val="bg1"/>
                </a:solidFill>
              </a:rPr>
              <a:t>where they please to please the Lord!</a:t>
            </a:r>
            <a:br>
              <a:rPr lang="en-PH" sz="3600" b="1" dirty="0">
                <a:solidFill>
                  <a:schemeClr val="bg1"/>
                </a:solidFill>
              </a:rPr>
            </a:br>
            <a:endParaRPr lang="en-PH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PH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5647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24103"/>
            <a:ext cx="8839200" cy="65969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03237"/>
            <a:ext cx="8610600" cy="5364163"/>
          </a:xfrm>
        </p:spPr>
        <p:txBody>
          <a:bodyPr>
            <a:normAutofit/>
          </a:bodyPr>
          <a:lstStyle/>
          <a:p>
            <a:pPr marL="0" indent="0" algn="ctr">
              <a:lnSpc>
                <a:spcPts val="4400"/>
              </a:lnSpc>
              <a:buNone/>
            </a:pPr>
            <a:r>
              <a:rPr lang="en-PH" sz="4000" b="1" dirty="0">
                <a:solidFill>
                  <a:schemeClr val="bg1"/>
                </a:solidFill>
              </a:rPr>
              <a:t>The heavens are telling the </a:t>
            </a:r>
          </a:p>
          <a:p>
            <a:pPr marL="0" indent="0" algn="ctr">
              <a:lnSpc>
                <a:spcPts val="4400"/>
              </a:lnSpc>
              <a:buNone/>
            </a:pPr>
            <a:r>
              <a:rPr lang="en-PH" sz="4000" b="1" dirty="0">
                <a:solidFill>
                  <a:schemeClr val="bg1"/>
                </a:solidFill>
              </a:rPr>
              <a:t>glory of God, </a:t>
            </a:r>
          </a:p>
          <a:p>
            <a:pPr marL="0" indent="0" algn="ctr">
              <a:lnSpc>
                <a:spcPts val="4400"/>
              </a:lnSpc>
              <a:buNone/>
            </a:pPr>
            <a:r>
              <a:rPr lang="en-PH" sz="4000" b="1" dirty="0">
                <a:solidFill>
                  <a:schemeClr val="bg1"/>
                </a:solidFill>
              </a:rPr>
              <a:t>and all creation is shouting for joy! </a:t>
            </a:r>
          </a:p>
          <a:p>
            <a:pPr marL="0" indent="0" algn="ctr">
              <a:lnSpc>
                <a:spcPts val="4400"/>
              </a:lnSpc>
              <a:buNone/>
            </a:pPr>
            <a:r>
              <a:rPr lang="en-PH" sz="4000" b="1" dirty="0">
                <a:solidFill>
                  <a:schemeClr val="bg1"/>
                </a:solidFill>
              </a:rPr>
              <a:t>Come, dance in the forest, </a:t>
            </a:r>
          </a:p>
          <a:p>
            <a:pPr marL="0" indent="0" algn="ctr">
              <a:lnSpc>
                <a:spcPts val="4400"/>
              </a:lnSpc>
              <a:buNone/>
            </a:pPr>
            <a:r>
              <a:rPr lang="en-PH" sz="4000" b="1" dirty="0">
                <a:solidFill>
                  <a:schemeClr val="bg1"/>
                </a:solidFill>
              </a:rPr>
              <a:t>Come, play in the field, </a:t>
            </a:r>
          </a:p>
          <a:p>
            <a:pPr marL="0" indent="0" algn="ctr">
              <a:lnSpc>
                <a:spcPts val="4400"/>
              </a:lnSpc>
              <a:buNone/>
            </a:pPr>
            <a:r>
              <a:rPr lang="en-PH" sz="4000" b="1" dirty="0">
                <a:solidFill>
                  <a:schemeClr val="bg1"/>
                </a:solidFill>
              </a:rPr>
              <a:t>and sing, sing to the glory of the Lord!</a:t>
            </a:r>
          </a:p>
          <a:p>
            <a:endParaRPr lang="en-PH" sz="36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957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52399"/>
            <a:ext cx="5334000" cy="331251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607" y="3641725"/>
            <a:ext cx="5776993" cy="298767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PH" b="1" dirty="0"/>
              <a:t>Praise for the rain that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PH" b="1" dirty="0"/>
              <a:t>waters our fields,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PH" b="1" dirty="0"/>
              <a:t>and blesses our crops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PH" b="1" dirty="0"/>
              <a:t>so all the earth yields;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PH" b="1" dirty="0"/>
              <a:t>from death unto life her mystery revealed springs forth in joy!</a:t>
            </a:r>
            <a:br>
              <a:rPr lang="en-PH" b="1" dirty="0"/>
            </a:br>
            <a:endParaRPr lang="en-PH" b="1" dirty="0"/>
          </a:p>
          <a:p>
            <a:endParaRPr lang="en-PH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rcRect r="1588" b="2839"/>
          <a:stretch>
            <a:fillRect/>
          </a:stretch>
        </p:blipFill>
        <p:spPr>
          <a:xfrm>
            <a:off x="6096000" y="533400"/>
            <a:ext cx="2919162" cy="495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8039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152401" y="114301"/>
            <a:ext cx="8809566" cy="660717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287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PH" sz="4000" b="1" dirty="0">
                <a:solidFill>
                  <a:schemeClr val="bg1"/>
                </a:solidFill>
              </a:rPr>
              <a:t>The heavens are telling the </a:t>
            </a:r>
          </a:p>
          <a:p>
            <a:pPr marL="0" indent="0" algn="ctr">
              <a:buNone/>
            </a:pPr>
            <a:r>
              <a:rPr lang="en-PH" sz="4000" b="1" dirty="0">
                <a:solidFill>
                  <a:schemeClr val="bg1"/>
                </a:solidFill>
              </a:rPr>
              <a:t>glory of God, </a:t>
            </a:r>
            <a:br>
              <a:rPr lang="en-PH" sz="4000" b="1" dirty="0">
                <a:solidFill>
                  <a:schemeClr val="bg1"/>
                </a:solidFill>
              </a:rPr>
            </a:br>
            <a:r>
              <a:rPr lang="en-PH" sz="4000" b="1" dirty="0">
                <a:solidFill>
                  <a:schemeClr val="bg1"/>
                </a:solidFill>
              </a:rPr>
              <a:t>and all creation is shouting for joy! </a:t>
            </a:r>
            <a:br>
              <a:rPr lang="en-PH" sz="4000" b="1" dirty="0">
                <a:solidFill>
                  <a:schemeClr val="bg1"/>
                </a:solidFill>
              </a:rPr>
            </a:br>
            <a:r>
              <a:rPr lang="en-PH" sz="4000" b="1" dirty="0">
                <a:solidFill>
                  <a:schemeClr val="bg1"/>
                </a:solidFill>
              </a:rPr>
              <a:t>Come, dance in the forest, </a:t>
            </a:r>
          </a:p>
          <a:p>
            <a:pPr marL="0" indent="0" algn="ctr">
              <a:buNone/>
            </a:pPr>
            <a:r>
              <a:rPr lang="en-PH" sz="4000" b="1" dirty="0">
                <a:solidFill>
                  <a:schemeClr val="bg1"/>
                </a:solidFill>
              </a:rPr>
              <a:t>Come, play in the field, </a:t>
            </a:r>
          </a:p>
          <a:p>
            <a:pPr marL="0" indent="0" algn="ctr">
              <a:buNone/>
            </a:pPr>
            <a:r>
              <a:rPr lang="en-PH" sz="4000" b="1" dirty="0">
                <a:solidFill>
                  <a:schemeClr val="bg1"/>
                </a:solidFill>
              </a:rPr>
              <a:t>and sing, sing to the glory </a:t>
            </a:r>
          </a:p>
          <a:p>
            <a:pPr marL="0" indent="0" algn="ctr">
              <a:buNone/>
            </a:pPr>
            <a:r>
              <a:rPr lang="en-PH" sz="4000" b="1" dirty="0">
                <a:solidFill>
                  <a:schemeClr val="bg1"/>
                </a:solidFill>
              </a:rPr>
              <a:t>of the Lord!</a:t>
            </a:r>
          </a:p>
          <a:p>
            <a:pPr algn="ctr"/>
            <a:endParaRPr lang="en-PH" sz="40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0427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457200"/>
            <a:ext cx="4114800" cy="5668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PH" sz="3600" b="1" dirty="0"/>
              <a:t>Praise for the fire who gives us his</a:t>
            </a:r>
          </a:p>
          <a:p>
            <a:pPr marL="0" indent="0" algn="ctr">
              <a:buNone/>
            </a:pPr>
            <a:r>
              <a:rPr lang="en-PH" sz="3600" b="1" dirty="0"/>
              <a:t> light, </a:t>
            </a:r>
          </a:p>
          <a:p>
            <a:pPr marL="0" indent="0" algn="ctr">
              <a:buNone/>
            </a:pPr>
            <a:r>
              <a:rPr lang="en-PH" sz="3600" b="1" dirty="0"/>
              <a:t>The warmth of the sun to brighten our </a:t>
            </a:r>
          </a:p>
          <a:p>
            <a:pPr marL="0" indent="0" algn="ctr">
              <a:buNone/>
            </a:pPr>
            <a:r>
              <a:rPr lang="en-PH" sz="3600" b="1" dirty="0"/>
              <a:t>night ;</a:t>
            </a:r>
          </a:p>
          <a:p>
            <a:pPr marL="0" indent="0" algn="ctr">
              <a:buNone/>
            </a:pPr>
            <a:r>
              <a:rPr lang="en-PH" sz="3600" b="1" dirty="0"/>
              <a:t> He dances with joy, his spirit so bright, he sings of you!</a:t>
            </a:r>
          </a:p>
          <a:p>
            <a:pPr marL="0" indent="0">
              <a:buNone/>
            </a:pP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127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858" t="6657" r="-219" b="1676"/>
          <a:stretch/>
        </p:blipFill>
        <p:spPr>
          <a:xfrm>
            <a:off x="306805" y="227013"/>
            <a:ext cx="4265195" cy="3125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 r="3630" b="1107"/>
          <a:stretch>
            <a:fillRect/>
          </a:stretch>
        </p:blipFill>
        <p:spPr>
          <a:xfrm>
            <a:off x="312821" y="3581400"/>
            <a:ext cx="4259179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8432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24103"/>
            <a:ext cx="8839200" cy="65969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03237"/>
            <a:ext cx="8610600" cy="5364163"/>
          </a:xfrm>
        </p:spPr>
        <p:txBody>
          <a:bodyPr>
            <a:normAutofit/>
          </a:bodyPr>
          <a:lstStyle/>
          <a:p>
            <a:pPr marL="0" indent="0" algn="ctr">
              <a:lnSpc>
                <a:spcPts val="4400"/>
              </a:lnSpc>
              <a:buNone/>
            </a:pPr>
            <a:r>
              <a:rPr lang="en-PH" sz="4000" b="1" dirty="0">
                <a:solidFill>
                  <a:schemeClr val="bg1"/>
                </a:solidFill>
              </a:rPr>
              <a:t>The heavens are telling the </a:t>
            </a:r>
          </a:p>
          <a:p>
            <a:pPr marL="0" indent="0" algn="ctr">
              <a:lnSpc>
                <a:spcPts val="4400"/>
              </a:lnSpc>
              <a:buNone/>
            </a:pPr>
            <a:r>
              <a:rPr lang="en-PH" sz="4000" b="1" dirty="0">
                <a:solidFill>
                  <a:schemeClr val="bg1"/>
                </a:solidFill>
              </a:rPr>
              <a:t>glory of God, </a:t>
            </a:r>
          </a:p>
          <a:p>
            <a:pPr marL="0" indent="0" algn="ctr">
              <a:lnSpc>
                <a:spcPts val="4400"/>
              </a:lnSpc>
              <a:buNone/>
            </a:pPr>
            <a:r>
              <a:rPr lang="en-PH" sz="4000" b="1" dirty="0">
                <a:solidFill>
                  <a:schemeClr val="bg1"/>
                </a:solidFill>
              </a:rPr>
              <a:t>and all creation is shouting for joy! </a:t>
            </a:r>
          </a:p>
          <a:p>
            <a:pPr marL="0" indent="0" algn="ctr">
              <a:lnSpc>
                <a:spcPts val="4400"/>
              </a:lnSpc>
              <a:buNone/>
            </a:pPr>
            <a:r>
              <a:rPr lang="en-PH" sz="4000" b="1" dirty="0">
                <a:solidFill>
                  <a:schemeClr val="bg1"/>
                </a:solidFill>
              </a:rPr>
              <a:t>Come, dance in the forest, </a:t>
            </a:r>
          </a:p>
          <a:p>
            <a:pPr marL="0" indent="0" algn="ctr">
              <a:lnSpc>
                <a:spcPts val="4400"/>
              </a:lnSpc>
              <a:buNone/>
            </a:pPr>
            <a:r>
              <a:rPr lang="en-PH" sz="4000" b="1" dirty="0">
                <a:solidFill>
                  <a:schemeClr val="bg1"/>
                </a:solidFill>
              </a:rPr>
              <a:t>Come, play in the field, </a:t>
            </a:r>
          </a:p>
          <a:p>
            <a:pPr marL="0" indent="0" algn="ctr">
              <a:lnSpc>
                <a:spcPts val="4400"/>
              </a:lnSpc>
              <a:buNone/>
            </a:pPr>
            <a:r>
              <a:rPr lang="en-PH" sz="4000" b="1" dirty="0">
                <a:solidFill>
                  <a:schemeClr val="bg1"/>
                </a:solidFill>
              </a:rPr>
              <a:t>and sing, sing to the glory of the Lord!</a:t>
            </a:r>
          </a:p>
          <a:p>
            <a:endParaRPr lang="en-PH" sz="36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957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2209800"/>
            <a:ext cx="6477000" cy="3733800"/>
          </a:xfrm>
        </p:spPr>
        <p:txBody>
          <a:bodyPr>
            <a:noAutofit/>
          </a:bodyPr>
          <a:lstStyle/>
          <a:p>
            <a:pPr>
              <a:lnSpc>
                <a:spcPts val="5000"/>
              </a:lnSpc>
              <a:buFontTx/>
              <a:buNone/>
            </a:pP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ngalan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Ama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</a:t>
            </a:r>
          </a:p>
          <a:p>
            <a:pPr>
              <a:lnSpc>
                <a:spcPts val="5000"/>
              </a:lnSpc>
              <a:buFontTx/>
              <a:buNone/>
            </a:pP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Anak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</a:t>
            </a:r>
          </a:p>
          <a:p>
            <a:pPr>
              <a:lnSpc>
                <a:spcPts val="5000"/>
              </a:lnSpc>
              <a:buFontTx/>
              <a:buNone/>
            </a:pP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Espiritu Santo.</a:t>
            </a:r>
          </a:p>
          <a:p>
            <a:pPr>
              <a:buFontTx/>
              <a:buNone/>
            </a:pPr>
            <a:endParaRPr lang="en-US" sz="25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FontTx/>
              <a:buNone/>
            </a:pPr>
            <a:r>
              <a:rPr lang="en-US" sz="5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LAHAT: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Amen.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E259-FAF5-4A77-85E4-AAAD332B5AFE}" type="slidenum">
              <a:rPr lang="en-US"/>
              <a:pPr/>
              <a:t>129</a:t>
            </a:fld>
            <a:endParaRPr lang="en-US"/>
          </a:p>
        </p:txBody>
      </p:sp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1347358" y="838200"/>
            <a:ext cx="645080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4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ANG TANDA NG KRUS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886200" y="1676400"/>
            <a:ext cx="5105400" cy="2590800"/>
          </a:xfrm>
        </p:spPr>
        <p:txBody>
          <a:bodyPr>
            <a:noAutofit/>
          </a:bodyPr>
          <a:lstStyle/>
          <a:p>
            <a:r>
              <a:rPr lang="en-US" sz="3600" spc="50" dirty="0" err="1">
                <a:ln w="0"/>
                <a:solidFill>
                  <a:schemeClr val="bg2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Kristiyanong</a:t>
            </a:r>
            <a:r>
              <a:rPr lang="en-US" sz="3600" spc="50" dirty="0">
                <a:ln w="0"/>
                <a:solidFill>
                  <a:schemeClr val="bg2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en-US" sz="3600" spc="50" dirty="0" err="1">
                <a:ln w="0"/>
                <a:solidFill>
                  <a:schemeClr val="bg2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Panalangin</a:t>
            </a:r>
            <a:r>
              <a:rPr lang="en-US" sz="3600" spc="50" dirty="0">
                <a:ln w="0"/>
                <a:solidFill>
                  <a:schemeClr val="bg2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en-US" sz="3600" spc="50" dirty="0" err="1">
                <a:ln w="0"/>
                <a:solidFill>
                  <a:schemeClr val="bg2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kasama</a:t>
            </a:r>
            <a:r>
              <a:rPr lang="en-US" sz="3600" spc="50" dirty="0">
                <a:ln w="0"/>
                <a:solidFill>
                  <a:schemeClr val="bg2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en-US" sz="3600" spc="50" dirty="0" err="1">
                <a:ln w="0"/>
                <a:solidFill>
                  <a:schemeClr val="bg2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ang</a:t>
            </a:r>
            <a:r>
              <a:rPr lang="en-US" sz="3600" spc="50" dirty="0">
                <a:ln w="0"/>
                <a:solidFill>
                  <a:schemeClr val="bg2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en-US" sz="3600" spc="50" dirty="0" err="1">
                <a:ln w="0"/>
                <a:solidFill>
                  <a:schemeClr val="bg2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Sangnilikha</a:t>
            </a:r>
            <a:endParaRPr lang="en-US" sz="3600" spc="50" dirty="0">
              <a:ln w="0"/>
              <a:solidFill>
                <a:schemeClr val="bg2"/>
              </a:solidFill>
              <a:effectLst>
                <a:outerShdw blurRad="50800" dist="1016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54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138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990600"/>
            <a:ext cx="85344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Pinupuri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 ka 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namin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Ama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, </a:t>
            </a:r>
          </a:p>
          <a:p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kasama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ng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lahat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mong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nilalang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na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nagmula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sa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iyong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makapangyarihang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kamay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.</a:t>
            </a:r>
          </a:p>
          <a:p>
            <a:endParaRPr lang="en-US" b="1" dirty="0">
              <a:solidFill>
                <a:schemeClr val="bg1"/>
              </a:solidFill>
              <a:latin typeface="+mj-lt"/>
            </a:endParaRPr>
          </a:p>
          <a:p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Sila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 ay 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iyo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, at 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sila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 ay 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puspos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ng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iyong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pananatili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 at 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pagkalinga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.</a:t>
            </a:r>
          </a:p>
          <a:p>
            <a:endParaRPr lang="en-US" sz="2800" b="1" dirty="0">
              <a:solidFill>
                <a:schemeClr val="bg1"/>
              </a:solidFill>
              <a:latin typeface="+mj-lt"/>
            </a:endParaRPr>
          </a:p>
          <a:p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Purihin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ka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04813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"/>
          <a:stretch/>
        </p:blipFill>
        <p:spPr>
          <a:xfrm>
            <a:off x="152400" y="168275"/>
            <a:ext cx="8839200" cy="6553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" y="381000"/>
            <a:ext cx="8686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Anak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Diyos</a:t>
            </a:r>
            <a:r>
              <a:rPr lang="en-US" sz="4000" b="1" dirty="0">
                <a:latin typeface="+mj-lt"/>
              </a:rPr>
              <a:t>, </a:t>
            </a:r>
            <a:r>
              <a:rPr lang="en-US" sz="4000" b="1" dirty="0" err="1">
                <a:latin typeface="+mj-lt"/>
              </a:rPr>
              <a:t>Hesus</a:t>
            </a:r>
            <a:r>
              <a:rPr lang="en-US" sz="4000" b="1" dirty="0">
                <a:latin typeface="+mj-lt"/>
              </a:rPr>
              <a:t>,</a:t>
            </a:r>
          </a:p>
          <a:p>
            <a:r>
              <a:rPr lang="en-US" sz="4000" b="1" dirty="0" err="1">
                <a:latin typeface="+mj-lt"/>
              </a:rPr>
              <a:t>sa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pamamagitan</a:t>
            </a:r>
            <a:r>
              <a:rPr lang="en-US" sz="4000" b="1" dirty="0">
                <a:latin typeface="+mj-lt"/>
              </a:rPr>
              <a:t> mo, </a:t>
            </a:r>
          </a:p>
          <a:p>
            <a:r>
              <a:rPr lang="en-US" sz="4000" b="1" dirty="0" err="1">
                <a:latin typeface="+mj-lt"/>
              </a:rPr>
              <a:t>nalikha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ang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lahat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bagay</a:t>
            </a:r>
            <a:r>
              <a:rPr lang="en-US" sz="4000" b="1" dirty="0">
                <a:latin typeface="+mj-lt"/>
              </a:rPr>
              <a:t>.</a:t>
            </a:r>
          </a:p>
          <a:p>
            <a:endParaRPr lang="en-US" b="1" dirty="0">
              <a:latin typeface="+mj-lt"/>
            </a:endParaRPr>
          </a:p>
          <a:p>
            <a:r>
              <a:rPr lang="en-US" sz="4000" b="1" dirty="0" err="1">
                <a:latin typeface="+mj-lt"/>
              </a:rPr>
              <a:t>Nagkahugis</a:t>
            </a:r>
            <a:r>
              <a:rPr lang="en-US" sz="4000" b="1" dirty="0">
                <a:latin typeface="+mj-lt"/>
              </a:rPr>
              <a:t> ka </a:t>
            </a:r>
            <a:r>
              <a:rPr lang="en-US" sz="4000" b="1" dirty="0" err="1">
                <a:latin typeface="+mj-lt"/>
              </a:rPr>
              <a:t>sa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sinapupunan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ni</a:t>
            </a:r>
            <a:r>
              <a:rPr lang="en-US" sz="4000" b="1" dirty="0">
                <a:latin typeface="+mj-lt"/>
              </a:rPr>
              <a:t> Maria. </a:t>
            </a:r>
          </a:p>
          <a:p>
            <a:endParaRPr lang="en-US" sz="4000" b="1" dirty="0">
              <a:latin typeface="+mj-lt"/>
            </a:endParaRPr>
          </a:p>
          <a:p>
            <a:endParaRPr lang="en-US" b="1" dirty="0">
              <a:latin typeface="+mj-lt"/>
            </a:endParaRPr>
          </a:p>
          <a:p>
            <a:r>
              <a:rPr lang="en-US" sz="4000" b="1" dirty="0" err="1">
                <a:latin typeface="+mj-lt"/>
              </a:rPr>
              <a:t>Naging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bahagi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daigdig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ito</a:t>
            </a:r>
            <a:r>
              <a:rPr lang="en-US" sz="4000" b="1" dirty="0">
                <a:latin typeface="+mj-lt"/>
              </a:rPr>
              <a:t>, </a:t>
            </a:r>
          </a:p>
          <a:p>
            <a:r>
              <a:rPr lang="en-US" sz="4000" b="1" dirty="0">
                <a:latin typeface="+mj-lt"/>
              </a:rPr>
              <a:t>at </a:t>
            </a:r>
            <a:r>
              <a:rPr lang="en-US" sz="4000" b="1" dirty="0" err="1">
                <a:latin typeface="+mj-lt"/>
              </a:rPr>
              <a:t>pinagmasdan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itong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mundo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gamit</a:t>
            </a:r>
            <a:r>
              <a:rPr lang="en-US" sz="4000" b="1" dirty="0">
                <a:latin typeface="+mj-lt"/>
              </a:rPr>
              <a:t> </a:t>
            </a:r>
          </a:p>
          <a:p>
            <a:r>
              <a:rPr lang="en-US" sz="4000" b="1" dirty="0" err="1">
                <a:latin typeface="+mj-lt"/>
              </a:rPr>
              <a:t>ang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mga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matang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tulad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amin</a:t>
            </a:r>
            <a:r>
              <a:rPr lang="en-US" sz="4400" b="1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4386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3"/>
          <a:stretch>
            <a:fillRect/>
          </a:stretch>
        </p:blipFill>
        <p:spPr>
          <a:xfrm>
            <a:off x="152400" y="152400"/>
            <a:ext cx="8839200" cy="6553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8442" y="551999"/>
            <a:ext cx="8610600" cy="2326727"/>
          </a:xfrm>
          <a:prstGeom prst="rect">
            <a:avLst/>
          </a:prstGeom>
          <a:solidFill>
            <a:schemeClr val="tx2">
              <a:lumMod val="40000"/>
              <a:lumOff val="60000"/>
              <a:alpha val="96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8942" y="528049"/>
            <a:ext cx="8229600" cy="1938992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Ngayon</a:t>
            </a:r>
            <a:r>
              <a:rPr lang="en-US" sz="4000" b="1" dirty="0">
                <a:latin typeface="+mj-lt"/>
              </a:rPr>
              <a:t>, </a:t>
            </a:r>
            <a:r>
              <a:rPr lang="en-US" sz="4000" b="1" dirty="0" err="1">
                <a:latin typeface="+mj-lt"/>
              </a:rPr>
              <a:t>nabubuhay</a:t>
            </a:r>
            <a:r>
              <a:rPr lang="en-US" sz="4000" b="1" dirty="0">
                <a:latin typeface="+mj-lt"/>
              </a:rPr>
              <a:t> ka </a:t>
            </a:r>
            <a:r>
              <a:rPr lang="en-US" sz="4000" b="1" dirty="0" err="1">
                <a:latin typeface="+mj-lt"/>
              </a:rPr>
              <a:t>sa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bawat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nilalang</a:t>
            </a:r>
            <a:r>
              <a:rPr lang="en-US" sz="4000" b="1" dirty="0">
                <a:latin typeface="+mj-lt"/>
              </a:rPr>
              <a:t>  </a:t>
            </a:r>
            <a:r>
              <a:rPr lang="en-US" sz="4000" b="1" dirty="0" err="1">
                <a:latin typeface="+mj-lt"/>
              </a:rPr>
              <a:t>sa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kaluwalhatihan</a:t>
            </a:r>
            <a:r>
              <a:rPr lang="en-US" sz="4000" b="1" dirty="0">
                <a:latin typeface="+mj-lt"/>
              </a:rPr>
              <a:t> ng </a:t>
            </a:r>
            <a:r>
              <a:rPr lang="en-US" sz="4000" b="1" dirty="0" err="1">
                <a:latin typeface="+mj-lt"/>
              </a:rPr>
              <a:t>iyong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muling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pagkabuhay</a:t>
            </a:r>
            <a:r>
              <a:rPr lang="en-US" sz="4000" b="1" dirty="0">
                <a:latin typeface="+mj-lt"/>
              </a:rPr>
              <a:t>.  </a:t>
            </a:r>
            <a:r>
              <a:rPr lang="en-US" sz="4000" b="1" dirty="0" err="1">
                <a:latin typeface="+mj-lt"/>
              </a:rPr>
              <a:t>Purihin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ka</a:t>
            </a:r>
            <a:r>
              <a:rPr lang="en-US" sz="4000" b="1" dirty="0"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75312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152400"/>
            <a:ext cx="8839199" cy="6553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3"/>
          <a:stretch/>
        </p:blipFill>
        <p:spPr bwMode="auto">
          <a:xfrm>
            <a:off x="5334000" y="292769"/>
            <a:ext cx="3666787" cy="64567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614" y="601237"/>
            <a:ext cx="5688186" cy="6104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00"/>
              </a:lnSpc>
            </a:pPr>
            <a:r>
              <a:rPr lang="en-US" sz="4000" b="1" dirty="0"/>
              <a:t>Espiritu Santo, </a:t>
            </a:r>
          </a:p>
          <a:p>
            <a:pPr>
              <a:lnSpc>
                <a:spcPts val="3900"/>
              </a:lnSpc>
            </a:pPr>
            <a:r>
              <a:rPr lang="en-US" sz="4000" b="1" dirty="0" err="1"/>
              <a:t>sa</a:t>
            </a:r>
            <a:r>
              <a:rPr lang="en-US" sz="4000" b="1" dirty="0"/>
              <a:t> </a:t>
            </a:r>
            <a:r>
              <a:rPr lang="en-US" sz="4000" b="1" dirty="0" err="1"/>
              <a:t>iyong</a:t>
            </a:r>
            <a:r>
              <a:rPr lang="en-US" sz="4000" b="1" dirty="0"/>
              <a:t> </a:t>
            </a:r>
            <a:r>
              <a:rPr lang="en-US" sz="4000" b="1" dirty="0" err="1"/>
              <a:t>liwanag</a:t>
            </a:r>
            <a:r>
              <a:rPr lang="en-US" sz="4000" b="1" dirty="0"/>
              <a:t>, </a:t>
            </a:r>
          </a:p>
          <a:p>
            <a:pPr>
              <a:lnSpc>
                <a:spcPts val="3900"/>
              </a:lnSpc>
            </a:pPr>
            <a:r>
              <a:rPr lang="en-US" sz="4000" b="1" dirty="0" err="1"/>
              <a:t>itinuon</a:t>
            </a:r>
            <a:r>
              <a:rPr lang="en-US" sz="4000" b="1" dirty="0"/>
              <a:t> mo </a:t>
            </a:r>
            <a:r>
              <a:rPr lang="en-US" sz="4000" b="1" dirty="0" err="1"/>
              <a:t>ang</a:t>
            </a:r>
            <a:r>
              <a:rPr lang="en-US" sz="4000" b="1" dirty="0"/>
              <a:t> </a:t>
            </a:r>
            <a:r>
              <a:rPr lang="en-US" sz="4000" b="1" dirty="0" err="1"/>
              <a:t>daigdig</a:t>
            </a:r>
            <a:r>
              <a:rPr lang="en-US" sz="4000" b="1" dirty="0"/>
              <a:t> </a:t>
            </a:r>
          </a:p>
          <a:p>
            <a:pPr>
              <a:lnSpc>
                <a:spcPts val="3900"/>
              </a:lnSpc>
            </a:pPr>
            <a:r>
              <a:rPr lang="en-US" sz="4000" b="1" dirty="0" err="1"/>
              <a:t>na</a:t>
            </a:r>
            <a:r>
              <a:rPr lang="en-US" sz="4000" b="1" dirty="0"/>
              <a:t> </a:t>
            </a:r>
            <a:r>
              <a:rPr lang="en-US" sz="4000" b="1" dirty="0" err="1"/>
              <a:t>ito</a:t>
            </a:r>
            <a:r>
              <a:rPr lang="en-US" sz="4000" b="1" dirty="0"/>
              <a:t> </a:t>
            </a:r>
            <a:r>
              <a:rPr lang="en-US" sz="4000" b="1" dirty="0" err="1"/>
              <a:t>sa</a:t>
            </a:r>
            <a:r>
              <a:rPr lang="en-US" sz="4000" b="1" dirty="0"/>
              <a:t> </a:t>
            </a:r>
            <a:r>
              <a:rPr lang="en-US" sz="4000" b="1" dirty="0" err="1"/>
              <a:t>pag-ibig</a:t>
            </a:r>
            <a:r>
              <a:rPr lang="en-US" sz="4000" b="1" dirty="0"/>
              <a:t> </a:t>
            </a:r>
            <a:r>
              <a:rPr lang="en-US" sz="4000" b="1" dirty="0" err="1"/>
              <a:t>ng</a:t>
            </a:r>
            <a:r>
              <a:rPr lang="en-US" sz="4000" b="1" dirty="0"/>
              <a:t> </a:t>
            </a:r>
            <a:r>
              <a:rPr lang="en-US" sz="4000" b="1" dirty="0" err="1"/>
              <a:t>Ama</a:t>
            </a:r>
            <a:r>
              <a:rPr lang="en-US" sz="4000" b="1" dirty="0"/>
              <a:t> at </a:t>
            </a:r>
            <a:r>
              <a:rPr lang="en-US" sz="4000" b="1" dirty="0" err="1"/>
              <a:t>sinamahan</a:t>
            </a:r>
            <a:r>
              <a:rPr lang="en-US" sz="4000" b="1" dirty="0"/>
              <a:t> </a:t>
            </a:r>
            <a:r>
              <a:rPr lang="en-US" sz="4000" b="1" dirty="0" err="1"/>
              <a:t>ang</a:t>
            </a:r>
            <a:r>
              <a:rPr lang="en-US" sz="4000" b="1" dirty="0"/>
              <a:t> </a:t>
            </a:r>
            <a:r>
              <a:rPr lang="en-US" sz="4000" b="1" dirty="0" err="1"/>
              <a:t>pagdaing</a:t>
            </a:r>
            <a:r>
              <a:rPr lang="en-US" sz="4000" b="1" dirty="0"/>
              <a:t> </a:t>
            </a:r>
            <a:r>
              <a:rPr lang="en-US" sz="4000" b="1" dirty="0" err="1"/>
              <a:t>ng</a:t>
            </a:r>
            <a:r>
              <a:rPr lang="en-US" sz="4000" b="1" dirty="0"/>
              <a:t> </a:t>
            </a:r>
            <a:r>
              <a:rPr lang="en-US" sz="4000" b="1" dirty="0" err="1"/>
              <a:t>sangnilikha</a:t>
            </a:r>
            <a:r>
              <a:rPr lang="en-US" sz="4000" b="1" dirty="0"/>
              <a:t>. </a:t>
            </a:r>
          </a:p>
          <a:p>
            <a:pPr>
              <a:lnSpc>
                <a:spcPts val="3900"/>
              </a:lnSpc>
            </a:pPr>
            <a:endParaRPr lang="en-US" sz="2000" b="1" dirty="0"/>
          </a:p>
          <a:p>
            <a:pPr>
              <a:lnSpc>
                <a:spcPts val="3900"/>
              </a:lnSpc>
            </a:pPr>
            <a:r>
              <a:rPr lang="en-US" sz="4000" b="1" dirty="0" err="1"/>
              <a:t>Nabuhay</a:t>
            </a:r>
            <a:r>
              <a:rPr lang="en-US" sz="4000" b="1" dirty="0"/>
              <a:t> </a:t>
            </a:r>
            <a:r>
              <a:rPr lang="en-US" sz="4000" b="1" dirty="0" err="1"/>
              <a:t>ka</a:t>
            </a:r>
            <a:r>
              <a:rPr lang="en-US" sz="4000" b="1" dirty="0"/>
              <a:t> </a:t>
            </a:r>
            <a:r>
              <a:rPr lang="en-US" sz="4000" b="1" dirty="0" err="1"/>
              <a:t>rin</a:t>
            </a:r>
            <a:r>
              <a:rPr lang="en-US" sz="4000" b="1" dirty="0"/>
              <a:t> </a:t>
            </a:r>
            <a:r>
              <a:rPr lang="en-US" sz="4000" b="1" dirty="0" err="1"/>
              <a:t>sa</a:t>
            </a:r>
            <a:r>
              <a:rPr lang="en-US" sz="4000" b="1" dirty="0"/>
              <a:t> </a:t>
            </a:r>
            <a:r>
              <a:rPr lang="en-US" sz="4000" b="1" dirty="0" err="1"/>
              <a:t>aming</a:t>
            </a:r>
            <a:r>
              <a:rPr lang="en-US" sz="4000" b="1" dirty="0"/>
              <a:t> </a:t>
            </a:r>
            <a:r>
              <a:rPr lang="en-US" sz="4000" b="1" dirty="0" err="1"/>
              <a:t>mga</a:t>
            </a:r>
            <a:r>
              <a:rPr lang="en-US" sz="4000" b="1" dirty="0"/>
              <a:t> </a:t>
            </a:r>
            <a:r>
              <a:rPr lang="en-US" sz="4000" b="1" dirty="0" err="1"/>
              <a:t>puso</a:t>
            </a:r>
            <a:r>
              <a:rPr lang="en-US" sz="4000" b="1" dirty="0"/>
              <a:t> </a:t>
            </a:r>
            <a:r>
              <a:rPr lang="en-US" sz="4000" b="1" dirty="0" err="1"/>
              <a:t>upang</a:t>
            </a:r>
            <a:r>
              <a:rPr lang="en-US" sz="4000" b="1" dirty="0"/>
              <a:t> </a:t>
            </a:r>
            <a:r>
              <a:rPr lang="en-US" sz="4000" b="1" dirty="0" err="1"/>
              <a:t>itulak</a:t>
            </a:r>
            <a:r>
              <a:rPr lang="en-US" sz="4000" b="1" dirty="0"/>
              <a:t> kami </a:t>
            </a:r>
            <a:r>
              <a:rPr lang="en-US" sz="4000" b="1" dirty="0" err="1"/>
              <a:t>sa</a:t>
            </a:r>
            <a:r>
              <a:rPr lang="en-US" sz="4000" b="1" dirty="0"/>
              <a:t> </a:t>
            </a:r>
            <a:r>
              <a:rPr lang="en-US" sz="4000" b="1" dirty="0" err="1"/>
              <a:t>kabutihan</a:t>
            </a:r>
            <a:r>
              <a:rPr lang="en-US" sz="4000" b="1" dirty="0"/>
              <a:t>. </a:t>
            </a:r>
          </a:p>
          <a:p>
            <a:pPr>
              <a:lnSpc>
                <a:spcPts val="3900"/>
              </a:lnSpc>
            </a:pPr>
            <a:endParaRPr lang="en-US" sz="4000" b="1" dirty="0"/>
          </a:p>
          <a:p>
            <a:pPr>
              <a:lnSpc>
                <a:spcPts val="3900"/>
              </a:lnSpc>
            </a:pPr>
            <a:r>
              <a:rPr lang="en-US" sz="4000" b="1" dirty="0" err="1"/>
              <a:t>Purihin</a:t>
            </a:r>
            <a:r>
              <a:rPr lang="en-US" sz="4000" b="1" dirty="0"/>
              <a:t> ka!</a:t>
            </a:r>
          </a:p>
        </p:txBody>
      </p:sp>
    </p:spTree>
    <p:extLst>
      <p:ext uri="{BB962C8B-B14F-4D97-AF65-F5344CB8AC3E}">
        <p14:creationId xmlns:p14="http://schemas.microsoft.com/office/powerpoint/2010/main" val="4016500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02325"/>
            <a:ext cx="9144000" cy="6934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31" y="2645834"/>
            <a:ext cx="5022669" cy="413596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861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Diyos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Iisa</a:t>
            </a:r>
            <a:r>
              <a:rPr lang="en-US" sz="4000" b="1" dirty="0">
                <a:latin typeface="+mj-lt"/>
              </a:rPr>
              <a:t> at </a:t>
            </a:r>
            <a:r>
              <a:rPr lang="en-US" sz="4000" b="1" dirty="0" err="1">
                <a:latin typeface="+mj-lt"/>
              </a:rPr>
              <a:t>Santatlo</a:t>
            </a:r>
            <a:r>
              <a:rPr lang="en-US" sz="4000" b="1" dirty="0">
                <a:latin typeface="+mj-lt"/>
              </a:rPr>
              <a:t>,</a:t>
            </a:r>
          </a:p>
          <a:p>
            <a:r>
              <a:rPr lang="en-US" sz="4000" b="1" dirty="0" err="1">
                <a:latin typeface="+mj-lt"/>
              </a:rPr>
              <a:t>kamahal-mahalang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pamayanan</a:t>
            </a:r>
            <a:r>
              <a:rPr lang="en-US" sz="4000" b="1" dirty="0">
                <a:latin typeface="+mj-lt"/>
              </a:rPr>
              <a:t> </a:t>
            </a:r>
          </a:p>
          <a:p>
            <a:r>
              <a:rPr lang="en-US" sz="4000" b="1" dirty="0" err="1">
                <a:latin typeface="+mj-lt"/>
              </a:rPr>
              <a:t>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pag-ibig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walang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hanggan</a:t>
            </a:r>
            <a:r>
              <a:rPr lang="en-US" sz="4000" b="1" dirty="0">
                <a:latin typeface="+mj-lt"/>
              </a:rPr>
              <a:t>, </a:t>
            </a:r>
          </a:p>
          <a:p>
            <a:r>
              <a:rPr lang="en-US" sz="4000" b="1" dirty="0" err="1">
                <a:latin typeface="+mj-lt"/>
              </a:rPr>
              <a:t>turuan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mo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kaming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pagmasdan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ka</a:t>
            </a:r>
            <a:r>
              <a:rPr lang="en-US" sz="4000" b="1" dirty="0">
                <a:latin typeface="+mj-lt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0600" y="2667000"/>
            <a:ext cx="419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sa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kagandahan</a:t>
            </a:r>
            <a:r>
              <a:rPr lang="en-US" sz="4000" b="1" dirty="0">
                <a:latin typeface="+mj-lt"/>
              </a:rPr>
              <a:t> </a:t>
            </a:r>
          </a:p>
          <a:p>
            <a:r>
              <a:rPr lang="en-US" sz="4000" b="1" dirty="0">
                <a:latin typeface="+mj-lt"/>
              </a:rPr>
              <a:t>ng </a:t>
            </a:r>
            <a:r>
              <a:rPr lang="en-US" sz="4000" b="1" dirty="0" err="1">
                <a:latin typeface="+mj-lt"/>
              </a:rPr>
              <a:t>sanlibutan</a:t>
            </a:r>
            <a:r>
              <a:rPr lang="en-US" sz="4000" b="1" dirty="0">
                <a:latin typeface="+mj-lt"/>
              </a:rPr>
              <a:t> kung </a:t>
            </a:r>
            <a:r>
              <a:rPr lang="en-US" sz="4000" b="1" dirty="0" err="1">
                <a:latin typeface="+mj-lt"/>
              </a:rPr>
              <a:t>saan</a:t>
            </a:r>
            <a:r>
              <a:rPr lang="en-US" sz="4000" b="1" dirty="0">
                <a:latin typeface="+mj-lt"/>
              </a:rPr>
              <a:t> ang </a:t>
            </a:r>
            <a:r>
              <a:rPr lang="en-US" sz="4000" b="1" dirty="0" err="1">
                <a:latin typeface="+mj-lt"/>
              </a:rPr>
              <a:t>lahat</a:t>
            </a:r>
            <a:r>
              <a:rPr lang="en-US" sz="4000" b="1" dirty="0">
                <a:latin typeface="+mj-lt"/>
              </a:rPr>
              <a:t> ay </a:t>
            </a:r>
            <a:r>
              <a:rPr lang="en-US" sz="4000" b="1" dirty="0" err="1">
                <a:latin typeface="+mj-lt"/>
              </a:rPr>
              <a:t>nangungusap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amin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tungkol</a:t>
            </a:r>
            <a:r>
              <a:rPr lang="en-US" sz="4000" b="1" dirty="0">
                <a:latin typeface="+mj-lt"/>
              </a:rPr>
              <a:t> </a:t>
            </a:r>
          </a:p>
          <a:p>
            <a:r>
              <a:rPr lang="en-US" sz="4000" b="1" dirty="0" err="1">
                <a:latin typeface="+mj-lt"/>
              </a:rPr>
              <a:t>sa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iyo</a:t>
            </a:r>
            <a:r>
              <a:rPr lang="en-US" sz="4000" b="1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4895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53934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467" y="914400"/>
            <a:ext cx="8382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Pukawin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mo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aming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papuri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at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aming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pasasalamat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para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bawat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nilalang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iyong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nilikha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</a:t>
            </a:r>
          </a:p>
          <a:p>
            <a:endParaRPr lang="en-US" sz="4000" b="1" dirty="0">
              <a:solidFill>
                <a:schemeClr val="bg1"/>
              </a:solidFill>
              <a:effectLst>
                <a:outerShdw blurRad="50800" dist="1016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Ipagkaloob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mo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amin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ang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biyayang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maramdaman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ang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aming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mga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sarili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ay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mahigpit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kaugnay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ng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lahat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umiiral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1402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s_End_of_dreams_1280x1024.jpg"/>
          <p:cNvPicPr>
            <a:picLocks noChangeAspect="1"/>
          </p:cNvPicPr>
          <p:nvPr/>
        </p:nvPicPr>
        <p:blipFill>
          <a:blip r:embed="rId3" cstate="email">
            <a:lum bright="-10000"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3276600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ts val="4000"/>
              </a:lnSpc>
              <a:buNone/>
            </a:pPr>
            <a:r>
              <a:rPr lang="en-US" sz="12500" b="1" dirty="0">
                <a:ea typeface="Verdana" pitchFamily="34" charset="0"/>
                <a:cs typeface="Verdana" pitchFamily="34" charset="0"/>
              </a:rPr>
              <a:t>Sa </a:t>
            </a:r>
            <a:r>
              <a:rPr lang="en-US" sz="12500" b="1" dirty="0" err="1">
                <a:ea typeface="Verdana" pitchFamily="34" charset="0"/>
                <a:cs typeface="Verdana" pitchFamily="34" charset="0"/>
              </a:rPr>
              <a:t>mga</a:t>
            </a:r>
            <a:r>
              <a:rPr lang="en-US" sz="12500" b="1" dirty="0">
                <a:ea typeface="Verdana" pitchFamily="34" charset="0"/>
                <a:cs typeface="Verdana" pitchFamily="34" charset="0"/>
              </a:rPr>
              <a:t> </a:t>
            </a:r>
            <a:r>
              <a:rPr lang="en-US" sz="12500" b="1" dirty="0" err="1">
                <a:ea typeface="Verdana" pitchFamily="34" charset="0"/>
                <a:cs typeface="Verdana" pitchFamily="34" charset="0"/>
              </a:rPr>
              <a:t>misteryo</a:t>
            </a:r>
            <a:r>
              <a:rPr lang="en-US" sz="12500" b="1" dirty="0"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lnSpc>
                <a:spcPts val="4000"/>
              </a:lnSpc>
              <a:buNone/>
            </a:pPr>
            <a:r>
              <a:rPr lang="en-US" sz="12500" b="1" dirty="0" err="1">
                <a:ea typeface="Verdana" pitchFamily="34" charset="0"/>
                <a:cs typeface="Verdana" pitchFamily="34" charset="0"/>
              </a:rPr>
              <a:t>ng</a:t>
            </a:r>
            <a:r>
              <a:rPr lang="en-US" sz="12500" b="1" dirty="0">
                <a:ea typeface="Verdana" pitchFamily="34" charset="0"/>
                <a:cs typeface="Verdana" pitchFamily="34" charset="0"/>
              </a:rPr>
              <a:t> Santo </a:t>
            </a:r>
            <a:r>
              <a:rPr lang="en-US" sz="12500" b="1" dirty="0" err="1">
                <a:ea typeface="Verdana" pitchFamily="34" charset="0"/>
                <a:cs typeface="Verdana" pitchFamily="34" charset="0"/>
              </a:rPr>
              <a:t>Rosaryo</a:t>
            </a:r>
            <a:r>
              <a:rPr lang="en-US" sz="12500" b="1" dirty="0">
                <a:ea typeface="Verdana" pitchFamily="34" charset="0"/>
                <a:cs typeface="Verdana" pitchFamily="34" charset="0"/>
              </a:rPr>
              <a:t>, </a:t>
            </a:r>
          </a:p>
          <a:p>
            <a:pPr>
              <a:lnSpc>
                <a:spcPts val="4000"/>
              </a:lnSpc>
              <a:buNone/>
            </a:pPr>
            <a:r>
              <a:rPr lang="en-US" sz="12500" b="1" dirty="0" err="1">
                <a:ea typeface="Verdana" pitchFamily="34" charset="0"/>
                <a:cs typeface="Verdana" pitchFamily="34" charset="0"/>
              </a:rPr>
              <a:t>pinagninilayan</a:t>
            </a:r>
            <a:r>
              <a:rPr lang="en-US" sz="12500" b="1" dirty="0">
                <a:ea typeface="Verdana" pitchFamily="34" charset="0"/>
                <a:cs typeface="Verdana" pitchFamily="34" charset="0"/>
              </a:rPr>
              <a:t> </a:t>
            </a:r>
            <a:r>
              <a:rPr lang="en-US" sz="12500" b="1" dirty="0" err="1">
                <a:ea typeface="Verdana" pitchFamily="34" charset="0"/>
                <a:cs typeface="Verdana" pitchFamily="34" charset="0"/>
              </a:rPr>
              <a:t>natin</a:t>
            </a:r>
            <a:r>
              <a:rPr lang="en-US" sz="12500" b="1" dirty="0">
                <a:ea typeface="Verdana" pitchFamily="34" charset="0"/>
                <a:cs typeface="Verdana" pitchFamily="34" charset="0"/>
              </a:rPr>
              <a:t> </a:t>
            </a:r>
            <a:r>
              <a:rPr lang="en-US" sz="12500" b="1" dirty="0" err="1">
                <a:ea typeface="Verdana" pitchFamily="34" charset="0"/>
                <a:cs typeface="Verdana" pitchFamily="34" charset="0"/>
              </a:rPr>
              <a:t>ang</a:t>
            </a:r>
            <a:r>
              <a:rPr lang="en-US" sz="12500" b="1" dirty="0">
                <a:ea typeface="Verdana" pitchFamily="34" charset="0"/>
                <a:cs typeface="Verdana" pitchFamily="34" charset="0"/>
              </a:rPr>
              <a:t> </a:t>
            </a:r>
            <a:r>
              <a:rPr lang="en-US" sz="12500" b="1" dirty="0" err="1">
                <a:ea typeface="Verdana" pitchFamily="34" charset="0"/>
                <a:cs typeface="Verdana" pitchFamily="34" charset="0"/>
              </a:rPr>
              <a:t>mga</a:t>
            </a:r>
            <a:endParaRPr lang="en-US" sz="12500" b="1" dirty="0">
              <a:ea typeface="Verdana" pitchFamily="34" charset="0"/>
              <a:cs typeface="Verdana" pitchFamily="34" charset="0"/>
            </a:endParaRPr>
          </a:p>
          <a:p>
            <a:pPr>
              <a:lnSpc>
                <a:spcPts val="4000"/>
              </a:lnSpc>
              <a:buNone/>
            </a:pPr>
            <a:r>
              <a:rPr lang="en-US" sz="12500" b="1" dirty="0">
                <a:ea typeface="Verdana" pitchFamily="34" charset="0"/>
                <a:cs typeface="Verdana" pitchFamily="34" charset="0"/>
              </a:rPr>
              <a:t>‘</a:t>
            </a:r>
            <a:r>
              <a:rPr lang="en-US" sz="12500" b="1" dirty="0" err="1">
                <a:ea typeface="Verdana" pitchFamily="34" charset="0"/>
                <a:cs typeface="Verdana" pitchFamily="34" charset="0"/>
              </a:rPr>
              <a:t>Makapangyarihang</a:t>
            </a:r>
            <a:r>
              <a:rPr lang="en-US" sz="12500" b="1" dirty="0">
                <a:ea typeface="Verdana" pitchFamily="34" charset="0"/>
                <a:cs typeface="Verdana" pitchFamily="34" charset="0"/>
              </a:rPr>
              <a:t> </a:t>
            </a:r>
            <a:r>
              <a:rPr lang="en-US" sz="12500" b="1" dirty="0" err="1">
                <a:ea typeface="Verdana" pitchFamily="34" charset="0"/>
                <a:cs typeface="Verdana" pitchFamily="34" charset="0"/>
              </a:rPr>
              <a:t>Gawa</a:t>
            </a:r>
            <a:r>
              <a:rPr lang="en-US" sz="12500" b="1" dirty="0">
                <a:ea typeface="Verdana" pitchFamily="34" charset="0"/>
                <a:cs typeface="Verdana" pitchFamily="34" charset="0"/>
              </a:rPr>
              <a:t> </a:t>
            </a:r>
            <a:r>
              <a:rPr lang="en-US" sz="12500" b="1" dirty="0" err="1">
                <a:ea typeface="Verdana" pitchFamily="34" charset="0"/>
                <a:cs typeface="Verdana" pitchFamily="34" charset="0"/>
              </a:rPr>
              <a:t>ng</a:t>
            </a:r>
            <a:r>
              <a:rPr lang="en-US" sz="12500" b="1" dirty="0">
                <a:ea typeface="Verdana" pitchFamily="34" charset="0"/>
                <a:cs typeface="Verdana" pitchFamily="34" charset="0"/>
              </a:rPr>
              <a:t> </a:t>
            </a:r>
            <a:r>
              <a:rPr lang="en-US" sz="12500" b="1" dirty="0" err="1">
                <a:ea typeface="Verdana" pitchFamily="34" charset="0"/>
                <a:cs typeface="Verdana" pitchFamily="34" charset="0"/>
              </a:rPr>
              <a:t>Diyos</a:t>
            </a:r>
            <a:r>
              <a:rPr lang="en-US" sz="12500" b="1" dirty="0">
                <a:ea typeface="Verdana" pitchFamily="34" charset="0"/>
                <a:cs typeface="Verdana" pitchFamily="34" charset="0"/>
              </a:rPr>
              <a:t>’.  </a:t>
            </a:r>
          </a:p>
          <a:p>
            <a:pPr>
              <a:lnSpc>
                <a:spcPts val="4000"/>
              </a:lnSpc>
              <a:buNone/>
            </a:pPr>
            <a:r>
              <a:rPr lang="en-US" sz="4400" b="1" dirty="0">
                <a:ea typeface="Verdana" pitchFamily="34" charset="0"/>
                <a:cs typeface="Verdana" pitchFamily="34" charset="0"/>
              </a:rPr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8240"/>
            <a:ext cx="8839200" cy="658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6600" y="457200"/>
            <a:ext cx="554067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Diyos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ng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pag-ibig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</a:t>
            </a:r>
          </a:p>
          <a:p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ipakita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mo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sa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amin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ang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</a:p>
          <a:p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aming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puwang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sa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daigdig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</a:p>
          <a:p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na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ito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bilang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mga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kasangkapan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ng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iyong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pagkalinga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para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sa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lahat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</a:p>
          <a:p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ng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nilalang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sa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daigdig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na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ito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sapagkat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wala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ni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alinman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sa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kanila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ang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iyong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nakakalimutan</a:t>
            </a:r>
            <a:r>
              <a:rPr lang="en-US" sz="3800" b="1" dirty="0">
                <a:solidFill>
                  <a:schemeClr val="bg1"/>
                </a:solidFill>
                <a:effectLst>
                  <a:outerShdw blurRad="50800" dist="1016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8331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30076"/>
            <a:ext cx="8839201" cy="665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4634" y="303331"/>
            <a:ext cx="642716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Liwanagan</a:t>
            </a:r>
            <a:r>
              <a:rPr lang="en-US" sz="4000" b="1" dirty="0">
                <a:latin typeface="+mj-lt"/>
              </a:rPr>
              <a:t> mo </a:t>
            </a:r>
            <a:r>
              <a:rPr lang="en-US" sz="4000" b="1" dirty="0" err="1">
                <a:latin typeface="+mj-lt"/>
              </a:rPr>
              <a:t>ang</a:t>
            </a:r>
            <a:r>
              <a:rPr lang="en-US" sz="4000" b="1" dirty="0">
                <a:latin typeface="+mj-lt"/>
              </a:rPr>
              <a:t> </a:t>
            </a:r>
          </a:p>
          <a:p>
            <a:r>
              <a:rPr lang="en-US" sz="4000" b="1" dirty="0" err="1">
                <a:latin typeface="+mj-lt"/>
              </a:rPr>
              <a:t>mga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nagmamay-ari</a:t>
            </a:r>
            <a:r>
              <a:rPr lang="en-US" sz="4000" b="1" dirty="0">
                <a:latin typeface="+mj-lt"/>
              </a:rPr>
              <a:t> ng </a:t>
            </a:r>
            <a:r>
              <a:rPr lang="en-US" sz="4000" b="1" dirty="0" err="1">
                <a:latin typeface="+mj-lt"/>
              </a:rPr>
              <a:t>kapangyarihan</a:t>
            </a:r>
            <a:r>
              <a:rPr lang="en-US" sz="4000" b="1" dirty="0">
                <a:latin typeface="+mj-lt"/>
              </a:rPr>
              <a:t> </a:t>
            </a:r>
          </a:p>
          <a:p>
            <a:r>
              <a:rPr lang="en-US" sz="4000" b="1" dirty="0">
                <a:latin typeface="+mj-lt"/>
              </a:rPr>
              <a:t>at </a:t>
            </a:r>
            <a:r>
              <a:rPr lang="en-US" sz="4000" b="1" dirty="0" err="1">
                <a:latin typeface="+mj-lt"/>
              </a:rPr>
              <a:t>salapi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upang</a:t>
            </a:r>
            <a:r>
              <a:rPr lang="en-US" sz="4000" b="1" dirty="0">
                <a:latin typeface="+mj-lt"/>
              </a:rPr>
              <a:t> </a:t>
            </a:r>
          </a:p>
          <a:p>
            <a:r>
              <a:rPr lang="en-US" sz="4000" b="1" dirty="0" err="1">
                <a:latin typeface="+mj-lt"/>
              </a:rPr>
              <a:t>maiwasan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nila</a:t>
            </a:r>
            <a:r>
              <a:rPr lang="en-US" sz="4000" b="1" dirty="0">
                <a:latin typeface="+mj-lt"/>
              </a:rPr>
              <a:t> </a:t>
            </a:r>
          </a:p>
          <a:p>
            <a:r>
              <a:rPr lang="en-US" sz="4000" b="1" dirty="0" err="1">
                <a:latin typeface="+mj-lt"/>
              </a:rPr>
              <a:t>ang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kasalanan</a:t>
            </a:r>
            <a:r>
              <a:rPr lang="en-US" sz="4000" b="1" dirty="0">
                <a:latin typeface="+mj-lt"/>
              </a:rPr>
              <a:t> </a:t>
            </a:r>
          </a:p>
          <a:p>
            <a:r>
              <a:rPr lang="en-US" sz="4000" b="1" dirty="0">
                <a:latin typeface="+mj-lt"/>
              </a:rPr>
              <a:t>ng </a:t>
            </a:r>
            <a:r>
              <a:rPr lang="en-US" sz="4000" b="1" dirty="0" err="1">
                <a:latin typeface="+mj-lt"/>
              </a:rPr>
              <a:t>kawalan</a:t>
            </a:r>
            <a:r>
              <a:rPr lang="en-US" sz="4000" b="1" dirty="0">
                <a:latin typeface="+mj-lt"/>
              </a:rPr>
              <a:t> ng </a:t>
            </a:r>
            <a:r>
              <a:rPr lang="en-US" sz="4000" b="1" dirty="0" err="1">
                <a:latin typeface="+mj-lt"/>
              </a:rPr>
              <a:t>pakialam</a:t>
            </a:r>
            <a:r>
              <a:rPr lang="en-US" sz="4000" b="1" dirty="0">
                <a:latin typeface="+mj-lt"/>
              </a:rPr>
              <a:t>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9716" y="4755614"/>
            <a:ext cx="84845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ibigin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ang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ikabubuti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lahat</a:t>
            </a:r>
            <a:r>
              <a:rPr lang="en-US" sz="4000" b="1" dirty="0">
                <a:latin typeface="+mj-lt"/>
              </a:rPr>
              <a:t>, </a:t>
            </a:r>
            <a:r>
              <a:rPr lang="en-US" sz="4000" b="1" dirty="0" err="1">
                <a:latin typeface="+mj-lt"/>
              </a:rPr>
              <a:t>isulong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ang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mga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mahihina</a:t>
            </a:r>
            <a:r>
              <a:rPr lang="en-US" sz="4000" b="1" dirty="0">
                <a:latin typeface="+mj-lt"/>
              </a:rPr>
              <a:t>, at </a:t>
            </a:r>
            <a:r>
              <a:rPr lang="en-US" sz="4000" b="1" dirty="0" err="1">
                <a:latin typeface="+mj-lt"/>
              </a:rPr>
              <a:t>pangalagaan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itong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daigdig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aming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tinitirhan</a:t>
            </a:r>
            <a:r>
              <a:rPr lang="en-US" sz="4000" b="1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1210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23598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16034"/>
            <a:ext cx="2923598" cy="231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" y="4327286"/>
            <a:ext cx="2911072" cy="253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355504"/>
            <a:ext cx="599180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Ang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mga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mahihirap</a:t>
            </a:r>
            <a:r>
              <a:rPr lang="en-US" sz="4000" b="1" dirty="0">
                <a:latin typeface="+mj-lt"/>
              </a:rPr>
              <a:t> at </a:t>
            </a:r>
            <a:r>
              <a:rPr lang="en-US" sz="4000" b="1" dirty="0" err="1">
                <a:latin typeface="+mj-lt"/>
              </a:rPr>
              <a:t>ang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lupa</a:t>
            </a:r>
            <a:r>
              <a:rPr lang="en-US" sz="4000" b="1" dirty="0">
                <a:latin typeface="+mj-lt"/>
              </a:rPr>
              <a:t> ay </a:t>
            </a:r>
            <a:r>
              <a:rPr lang="en-US" sz="4000" b="1" dirty="0" err="1">
                <a:latin typeface="+mj-lt"/>
              </a:rPr>
              <a:t>nagsusumigaw</a:t>
            </a:r>
            <a:r>
              <a:rPr lang="en-US" sz="4000" b="1" dirty="0">
                <a:latin typeface="+mj-lt"/>
              </a:rPr>
              <a:t>:</a:t>
            </a:r>
          </a:p>
          <a:p>
            <a:r>
              <a:rPr lang="en-US" sz="4000" b="1" dirty="0">
                <a:latin typeface="+mj-lt"/>
              </a:rPr>
              <a:t> </a:t>
            </a:r>
          </a:p>
          <a:p>
            <a:r>
              <a:rPr lang="en-US" sz="4000" b="1" dirty="0" err="1">
                <a:latin typeface="+mj-lt"/>
              </a:rPr>
              <a:t>Panginoon</a:t>
            </a:r>
            <a:r>
              <a:rPr lang="en-US" sz="4000" b="1" dirty="0">
                <a:latin typeface="+mj-lt"/>
              </a:rPr>
              <a:t>, </a:t>
            </a:r>
          </a:p>
          <a:p>
            <a:r>
              <a:rPr lang="en-US" sz="4000" b="1" dirty="0" err="1">
                <a:latin typeface="+mj-lt"/>
              </a:rPr>
              <a:t>dalhin</a:t>
            </a:r>
            <a:r>
              <a:rPr lang="en-US" sz="4000" b="1" dirty="0">
                <a:latin typeface="+mj-lt"/>
              </a:rPr>
              <a:t> mo </a:t>
            </a:r>
            <a:r>
              <a:rPr lang="en-US" sz="4000" b="1" dirty="0" err="1">
                <a:latin typeface="+mj-lt"/>
              </a:rPr>
              <a:t>kami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isat-isa</a:t>
            </a:r>
            <a:r>
              <a:rPr lang="en-US" sz="4000" b="1" dirty="0">
                <a:latin typeface="+mj-lt"/>
              </a:rPr>
              <a:t>, </a:t>
            </a:r>
          </a:p>
          <a:p>
            <a:r>
              <a:rPr lang="en-US" sz="4000" b="1" dirty="0" err="1">
                <a:latin typeface="+mj-lt"/>
              </a:rPr>
              <a:t>sa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iyong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kapangyarihan</a:t>
            </a:r>
            <a:r>
              <a:rPr lang="en-US" sz="4000" b="1" dirty="0">
                <a:latin typeface="+mj-lt"/>
              </a:rPr>
              <a:t> </a:t>
            </a:r>
          </a:p>
          <a:p>
            <a:r>
              <a:rPr lang="en-US" sz="4000" b="1" dirty="0">
                <a:latin typeface="+mj-lt"/>
              </a:rPr>
              <a:t>at </a:t>
            </a:r>
            <a:r>
              <a:rPr lang="en-US" sz="4000" b="1" dirty="0" err="1">
                <a:latin typeface="+mj-lt"/>
              </a:rPr>
              <a:t>liwanag</a:t>
            </a:r>
            <a:r>
              <a:rPr lang="en-US" sz="4000" b="1" dirty="0">
                <a:latin typeface="+mj-lt"/>
              </a:rPr>
              <a:t>…</a:t>
            </a:r>
          </a:p>
          <a:p>
            <a:endParaRPr lang="en-US" sz="4000" b="1" dirty="0">
              <a:latin typeface="+mj-lt"/>
            </a:endParaRPr>
          </a:p>
          <a:p>
            <a:r>
              <a:rPr lang="en-US" sz="4000" b="1" dirty="0" err="1">
                <a:latin typeface="+mj-lt"/>
              </a:rPr>
              <a:t>Upang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pangalagaan</a:t>
            </a:r>
            <a:r>
              <a:rPr lang="en-US" sz="4000" b="1" dirty="0">
                <a:latin typeface="+mj-lt"/>
              </a:rPr>
              <a:t> </a:t>
            </a:r>
          </a:p>
          <a:p>
            <a:r>
              <a:rPr lang="en-US" sz="4000" b="1" dirty="0" err="1">
                <a:latin typeface="+mj-lt"/>
              </a:rPr>
              <a:t>ang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lahat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buhay</a:t>
            </a:r>
            <a:r>
              <a:rPr lang="en-US" sz="4000" b="1" dirty="0">
                <a:latin typeface="+mj-lt"/>
              </a:rPr>
              <a:t>,</a:t>
            </a:r>
          </a:p>
          <a:p>
            <a:r>
              <a:rPr lang="en-US" sz="4000" b="1" dirty="0">
                <a:latin typeface="+mj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97206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7012" y="-66994"/>
            <a:ext cx="9181011" cy="69249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58343" y="226159"/>
            <a:ext cx="467378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Upang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ihanda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ang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isang</a:t>
            </a:r>
            <a:r>
              <a:rPr lang="en-US" sz="4000" b="1" dirty="0">
                <a:latin typeface="+mj-lt"/>
              </a:rPr>
              <a:t> mas </a:t>
            </a:r>
            <a:r>
              <a:rPr lang="en-US" sz="4000" b="1" dirty="0" err="1">
                <a:latin typeface="+mj-lt"/>
              </a:rPr>
              <a:t>mabuting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hinaharap</a:t>
            </a:r>
            <a:r>
              <a:rPr lang="en-US" sz="4000" b="1" dirty="0">
                <a:latin typeface="+mj-lt"/>
              </a:rPr>
              <a:t>,</a:t>
            </a:r>
          </a:p>
          <a:p>
            <a:endParaRPr lang="en-US" sz="1600" b="1" dirty="0">
              <a:latin typeface="+mj-lt"/>
            </a:endParaRPr>
          </a:p>
          <a:p>
            <a:r>
              <a:rPr lang="en-US" sz="4000" b="1" dirty="0" err="1">
                <a:latin typeface="+mj-lt"/>
              </a:rPr>
              <a:t>Upang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mapasaamin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ang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iyong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Kaharian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katarungan</a:t>
            </a:r>
            <a:r>
              <a:rPr lang="en-US" sz="4000" b="1" dirty="0">
                <a:latin typeface="+mj-lt"/>
              </a:rPr>
              <a:t>,  </a:t>
            </a:r>
            <a:r>
              <a:rPr lang="en-US" sz="4000" b="1" dirty="0" err="1">
                <a:latin typeface="+mj-lt"/>
              </a:rPr>
              <a:t>kapayapaan</a:t>
            </a:r>
            <a:r>
              <a:rPr lang="en-US" sz="4000" b="1" dirty="0">
                <a:latin typeface="+mj-lt"/>
              </a:rPr>
              <a:t>, </a:t>
            </a:r>
            <a:r>
              <a:rPr lang="en-US" sz="4000" b="1" dirty="0" err="1">
                <a:latin typeface="+mj-lt"/>
              </a:rPr>
              <a:t>pag-ibig</a:t>
            </a:r>
            <a:r>
              <a:rPr lang="en-US" sz="4000" b="1" dirty="0">
                <a:latin typeface="+mj-lt"/>
              </a:rPr>
              <a:t>  at </a:t>
            </a:r>
            <a:r>
              <a:rPr lang="en-US" sz="4000" b="1" dirty="0" err="1">
                <a:latin typeface="+mj-lt"/>
              </a:rPr>
              <a:t>kagandahan</a:t>
            </a:r>
            <a:r>
              <a:rPr lang="en-US" sz="4000" b="1" dirty="0">
                <a:latin typeface="+mj-lt"/>
              </a:rPr>
              <a:t>.  </a:t>
            </a:r>
          </a:p>
          <a:p>
            <a:endParaRPr lang="en-US" sz="4000" b="1" dirty="0">
              <a:latin typeface="+mj-lt"/>
            </a:endParaRPr>
          </a:p>
          <a:p>
            <a:r>
              <a:rPr lang="en-US" sz="4000" b="1" dirty="0" err="1">
                <a:latin typeface="+mj-lt"/>
              </a:rPr>
              <a:t>Purihin</a:t>
            </a:r>
            <a:r>
              <a:rPr lang="en-US" sz="4000" b="1" dirty="0">
                <a:latin typeface="+mj-lt"/>
              </a:rPr>
              <a:t> ka! Amen.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3873696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1593"/>
            <a:ext cx="3923211" cy="245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158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5029200"/>
          </a:xfrm>
        </p:spPr>
        <p:txBody>
          <a:bodyPr>
            <a:noAutofit/>
          </a:bodyPr>
          <a:lstStyle/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Praise God the Lord of strength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and beauty, who formed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the mountains and the seas,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who gave me sense and sights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and hearing.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And I so small, so very small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what can I give for thee?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D242-299E-42AE-97B8-3F845F55D242}" type="slidenum">
              <a:rPr lang="en-US"/>
              <a:pPr/>
              <a:t>24</a:t>
            </a:fld>
            <a:endParaRPr lang="en-US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952448" y="114181"/>
            <a:ext cx="731642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4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PRAISE GOD THE LORD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838200"/>
            <a:ext cx="8229600" cy="5562600"/>
          </a:xfrm>
        </p:spPr>
        <p:txBody>
          <a:bodyPr>
            <a:noAutofit/>
          </a:bodyPr>
          <a:lstStyle/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You made the sun, the moon,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the heavens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All fashioned in great design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you made me able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to perceive them</a:t>
            </a:r>
          </a:p>
          <a:p>
            <a:pPr algn="ctr">
              <a:lnSpc>
                <a:spcPct val="85000"/>
              </a:lnSpc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And I so small, so very small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what can I give of mine?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D242-299E-42AE-97B8-3F845F55D242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57200"/>
            <a:ext cx="8229600" cy="6096000"/>
          </a:xfrm>
        </p:spPr>
        <p:txBody>
          <a:bodyPr>
            <a:noAutofit/>
          </a:bodyPr>
          <a:lstStyle/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And then a gift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beyond all other,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you gave your Son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to die for me;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His flawless life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 perfect sacrifice.</a:t>
            </a:r>
          </a:p>
          <a:p>
            <a:pPr algn="ctr">
              <a:lnSpc>
                <a:spcPct val="85000"/>
              </a:lnSpc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And I so small, so very small  </a:t>
            </a:r>
          </a:p>
          <a:p>
            <a:pPr algn="ctr">
              <a:lnSpc>
                <a:spcPct val="85000"/>
              </a:lnSpc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my deed eternally.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endParaRPr lang="en-US" sz="4800" b="1" i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Verdana" pitchFamily="34" charset="0"/>
              <a:cs typeface="Verdana" pitchFamily="34" charset="0"/>
            </a:endParaRP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endParaRPr lang="en-US" sz="4800" b="1" i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D242-299E-42AE-97B8-3F845F55D242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838200"/>
            <a:ext cx="8229600" cy="5562600"/>
          </a:xfrm>
        </p:spPr>
        <p:txBody>
          <a:bodyPr>
            <a:noAutofit/>
          </a:bodyPr>
          <a:lstStyle/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For all the priceless gifts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you’ve given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what can I offer in return?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With humble heart, great joy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and gladness, too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I give my life, I give my life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for you I do.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endParaRPr lang="en-US" sz="4800" b="1" i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D242-299E-42AE-97B8-3F845F55D242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2209800"/>
            <a:ext cx="6477000" cy="3733800"/>
          </a:xfrm>
        </p:spPr>
        <p:txBody>
          <a:bodyPr>
            <a:noAutofit/>
          </a:bodyPr>
          <a:lstStyle/>
          <a:p>
            <a:pPr>
              <a:lnSpc>
                <a:spcPts val="5000"/>
              </a:lnSpc>
              <a:buFontTx/>
              <a:buNone/>
            </a:pP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ngalan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Ama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</a:t>
            </a:r>
          </a:p>
          <a:p>
            <a:pPr>
              <a:lnSpc>
                <a:spcPts val="5000"/>
              </a:lnSpc>
              <a:buFontTx/>
              <a:buNone/>
            </a:pP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Anak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</a:t>
            </a:r>
          </a:p>
          <a:p>
            <a:pPr>
              <a:lnSpc>
                <a:spcPts val="5000"/>
              </a:lnSpc>
              <a:buFontTx/>
              <a:buNone/>
            </a:pP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Espiritu Santo.</a:t>
            </a:r>
          </a:p>
          <a:p>
            <a:pPr>
              <a:buFontTx/>
              <a:buNone/>
            </a:pPr>
            <a:endParaRPr lang="en-US" sz="25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FontTx/>
              <a:buNone/>
            </a:pPr>
            <a:r>
              <a:rPr lang="en-US" sz="5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LAHAT: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Amen.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E259-FAF5-4A77-85E4-AAAD332B5AFE}" type="slidenum">
              <a:rPr lang="en-US"/>
              <a:pPr/>
              <a:t>28</a:t>
            </a:fld>
            <a:endParaRPr lang="en-US"/>
          </a:p>
        </p:txBody>
      </p:sp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1347358" y="838200"/>
            <a:ext cx="645080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4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ANG TANDA NG KRUS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0" y="1098550"/>
            <a:ext cx="9144000" cy="6216650"/>
          </a:xfrm>
        </p:spPr>
        <p:txBody>
          <a:bodyPr>
            <a:noAutofit/>
          </a:bodyPr>
          <a:lstStyle/>
          <a:p>
            <a:pPr marL="0" indent="0" algn="ctr">
              <a:lnSpc>
                <a:spcPts val="32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Sumasampalataya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ako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Diyos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 algn="ctr">
              <a:lnSpc>
                <a:spcPts val="32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makapangyarihan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lahat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32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may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gawa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langit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at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lupa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2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Sumasampalataya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ako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kay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Hesukristo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32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iisang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Anak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Diyos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Panginoon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nating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lahat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2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Nakatawang-tao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Siya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lalang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Espiritu Santo, </a:t>
            </a:r>
          </a:p>
          <a:p>
            <a:pPr marL="0" indent="0" algn="ctr">
              <a:lnSpc>
                <a:spcPts val="32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ipinanganak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ni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Santa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Mariang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Birhen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2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Pinagpakasakit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ni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Poncio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Pilato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ipinako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krus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32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namatay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inilibing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2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Nanaog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kinaroroonan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yumao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2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Nang may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ikatlong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araw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nabuhay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mag-uli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5B07-8024-4230-9F19-8D6544E0BC7B}" type="slidenum">
              <a:rPr lang="en-US"/>
              <a:pPr/>
              <a:t>29</a:t>
            </a:fld>
            <a:endParaRPr lang="en-US"/>
          </a:p>
        </p:txBody>
      </p:sp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825097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PAGPAHAYAG NG </a:t>
            </a:r>
            <a:r>
              <a:rPr lang="en-US" sz="3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pANANAMPALATAYA</a:t>
            </a:r>
            <a:endParaRPr lang="en-US" sz="3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galax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7951" y="381000"/>
            <a:ext cx="6400800" cy="3886200"/>
          </a:xfrm>
        </p:spPr>
        <p:txBody>
          <a:bodyPr>
            <a:noAutofit/>
          </a:bodyPr>
          <a:lstStyle/>
          <a:p>
            <a:pPr marL="0" indent="0">
              <a:lnSpc>
                <a:spcPts val="4000"/>
              </a:lnSpc>
              <a:buNone/>
            </a:pPr>
            <a:r>
              <a:rPr lang="en-US" sz="4000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Sinusunndan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natin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 ang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4000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kuwento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ng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pamamagitan</a:t>
            </a:r>
            <a:endParaRPr lang="en-US" sz="4000" b="1" dirty="0">
              <a:solidFill>
                <a:schemeClr val="bg1"/>
              </a:solidFill>
              <a:latin typeface="+mj-lt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en-US" sz="4000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ng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Diyos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sa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daigdig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,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4000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sa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katauhan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ni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Hesus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4000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ng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Nazaret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bilang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4000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Manunubos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 ng </a:t>
            </a:r>
            <a:r>
              <a:rPr lang="en-US" sz="4000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sansinukob</a:t>
            </a:r>
            <a:r>
              <a:rPr lang="en-US" sz="4800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. </a:t>
            </a:r>
          </a:p>
          <a:p>
            <a:pPr>
              <a:buNone/>
            </a:pPr>
            <a:endParaRPr lang="en-US" sz="1000" b="1" dirty="0">
              <a:latin typeface="+mj-lt"/>
            </a:endParaRPr>
          </a:p>
        </p:txBody>
      </p:sp>
      <p:pic>
        <p:nvPicPr>
          <p:cNvPr id="4" name="Picture 3" descr="Jesus-christ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9815" y="533400"/>
            <a:ext cx="2437185" cy="3581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0501" y="4254264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Siya</a:t>
            </a:r>
            <a:r>
              <a:rPr lang="en-US" sz="4000" b="1" dirty="0">
                <a:solidFill>
                  <a:schemeClr val="bg1"/>
                </a:solidFill>
              </a:rPr>
              <a:t> ‘ang </a:t>
            </a:r>
            <a:r>
              <a:rPr lang="en-US" sz="4000" b="1" dirty="0" err="1">
                <a:solidFill>
                  <a:schemeClr val="bg1"/>
                </a:solidFill>
              </a:rPr>
              <a:t>Salita</a:t>
            </a:r>
            <a:r>
              <a:rPr lang="en-US" sz="4000" b="1" dirty="0">
                <a:solidFill>
                  <a:schemeClr val="bg1"/>
                </a:solidFill>
              </a:rPr>
              <a:t> ng </a:t>
            </a:r>
            <a:r>
              <a:rPr lang="en-US" sz="4000" b="1" dirty="0" err="1">
                <a:solidFill>
                  <a:schemeClr val="bg1"/>
                </a:solidFill>
              </a:rPr>
              <a:t>Diyos</a:t>
            </a:r>
            <a:r>
              <a:rPr lang="en-US" sz="4000" b="1" dirty="0">
                <a:solidFill>
                  <a:schemeClr val="bg1"/>
                </a:solidFill>
              </a:rPr>
              <a:t>…at </a:t>
            </a:r>
            <a:r>
              <a:rPr lang="en-US" sz="4000" b="1" dirty="0" err="1">
                <a:solidFill>
                  <a:schemeClr val="bg1"/>
                </a:solidFill>
              </a:rPr>
              <a:t>sa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pamamagitan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niya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nilikha</a:t>
            </a:r>
            <a:r>
              <a:rPr lang="en-US" sz="4000" b="1" dirty="0">
                <a:solidFill>
                  <a:schemeClr val="bg1"/>
                </a:solidFill>
              </a:rPr>
              <a:t> ang </a:t>
            </a:r>
            <a:r>
              <a:rPr lang="en-US" sz="4000" b="1" dirty="0" err="1">
                <a:solidFill>
                  <a:schemeClr val="bg1"/>
                </a:solidFill>
              </a:rPr>
              <a:t>lahat</a:t>
            </a:r>
            <a:r>
              <a:rPr lang="en-US" sz="4000" b="1" dirty="0">
                <a:solidFill>
                  <a:schemeClr val="bg1"/>
                </a:solidFill>
              </a:rPr>
              <a:t> ng </a:t>
            </a:r>
            <a:r>
              <a:rPr lang="en-US" sz="4000" b="1" dirty="0" err="1">
                <a:solidFill>
                  <a:schemeClr val="bg1"/>
                </a:solidFill>
              </a:rPr>
              <a:t>bagay</a:t>
            </a:r>
            <a:r>
              <a:rPr lang="en-US" sz="4000" b="1" dirty="0">
                <a:solidFill>
                  <a:schemeClr val="bg1"/>
                </a:solidFill>
              </a:rPr>
              <a:t> at </a:t>
            </a:r>
            <a:r>
              <a:rPr lang="en-US" sz="4000" b="1" dirty="0" err="1">
                <a:solidFill>
                  <a:schemeClr val="bg1"/>
                </a:solidFill>
              </a:rPr>
              <a:t>walang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anumang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nalikha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nang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hindi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pamamagitan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niya</a:t>
            </a:r>
            <a:r>
              <a:rPr lang="en-US" sz="4000" b="1" dirty="0">
                <a:solidFill>
                  <a:schemeClr val="bg1"/>
                </a:solidFill>
              </a:rPr>
              <a:t>.’ (Juan 1:1,3)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30F76-740D-4BBD-BCF5-0D7E4F39060B}" type="slidenum">
              <a:rPr lang="en-US"/>
              <a:pPr/>
              <a:t>30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32E9F2-4DBE-F84A-A3BE-3642DF932E1F}"/>
              </a:ext>
            </a:extLst>
          </p:cNvPr>
          <p:cNvSpPr/>
          <p:nvPr/>
        </p:nvSpPr>
        <p:spPr>
          <a:xfrm>
            <a:off x="304800" y="533400"/>
            <a:ext cx="86868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Umakyat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langit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Naluklok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kanan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>
              <a:lnSpc>
                <a:spcPts val="3800"/>
              </a:lnSpc>
            </a:pP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Diyos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Amang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makapangyarihan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lahat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algn="ctr">
              <a:lnSpc>
                <a:spcPts val="3800"/>
              </a:lnSpc>
            </a:pP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Doon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magmumulang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paririto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>
              <a:lnSpc>
                <a:spcPts val="3800"/>
              </a:lnSpc>
            </a:pP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huhukom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nangabubuhay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>
              <a:lnSpc>
                <a:spcPts val="3800"/>
              </a:lnSpc>
            </a:pP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nangamatay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tao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algn="ctr">
              <a:lnSpc>
                <a:spcPts val="3800"/>
              </a:lnSpc>
            </a:pP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Sumasampalataya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naman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ako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Diyos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Espiritu Santo,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banal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Simbahang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Katolika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algn="ctr">
              <a:lnSpc>
                <a:spcPts val="3800"/>
              </a:lnSpc>
            </a:pP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kasamahan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banal, </a:t>
            </a:r>
          </a:p>
          <a:p>
            <a:pPr algn="ctr">
              <a:lnSpc>
                <a:spcPts val="3800"/>
              </a:lnSpc>
            </a:pP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kapatawaran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kasalanan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algn="ctr">
              <a:lnSpc>
                <a:spcPts val="3800"/>
              </a:lnSpc>
            </a:pP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pagkabuhay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muli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nangamatay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tao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3800"/>
              </a:lnSpc>
            </a:pP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at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buhay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walang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hanggan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algn="ctr">
              <a:lnSpc>
                <a:spcPts val="3800"/>
              </a:lnSpc>
            </a:pP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Amen.</a:t>
            </a:r>
          </a:p>
          <a:p>
            <a:pPr algn="ctr">
              <a:lnSpc>
                <a:spcPts val="4200"/>
              </a:lnSpc>
            </a:pPr>
            <a:br>
              <a:rPr lang="en-PH" sz="39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6500" name="Rectangle 4"/>
          <p:cNvSpPr>
            <a:spLocks noGrp="1" noChangeArrowheads="1"/>
          </p:cNvSpPr>
          <p:nvPr>
            <p:ph idx="1"/>
          </p:nvPr>
        </p:nvSpPr>
        <p:spPr>
          <a:xfrm>
            <a:off x="304800" y="1143000"/>
            <a:ext cx="8153400" cy="5638800"/>
          </a:xfrm>
        </p:spPr>
        <p:txBody>
          <a:bodyPr>
            <a:noAutofit/>
          </a:bodyPr>
          <a:lstStyle/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sumasalangit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ka,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sambahin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ngalan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mapasaamin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kaharian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sundin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loob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dito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lupa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langit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Bigyan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kakanin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araw-araw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patawarin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sala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pagpapatawad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namin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nagkakasala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huwag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ipahintulot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tukso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iadya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lahat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masama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Amen.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72B83-D44F-4E2C-9171-CE27F5217C72}" type="slidenum">
              <a:rPr lang="en-US"/>
              <a:pPr/>
              <a:t>31</a:t>
            </a:fld>
            <a:endParaRPr lang="en-US"/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2819400" y="228600"/>
            <a:ext cx="37593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4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AMA NAMIN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295400"/>
            <a:ext cx="7467600" cy="5410200"/>
          </a:xfrm>
        </p:spPr>
        <p:txBody>
          <a:bodyPr>
            <a:noAutofit/>
          </a:bodyPr>
          <a:lstStyle/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Aba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Birheng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Maria,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napupuno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ka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grasya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,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Panginoong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Diyos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ay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sumasaiyo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.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Bukod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kang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pinagpala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babaeng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lahat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at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pinagpala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naman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iyong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anak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si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Hesus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D242-299E-42AE-97B8-3F845F55D242}" type="slidenum">
              <a:rPr lang="en-US"/>
              <a:pPr/>
              <a:t>32</a:t>
            </a:fld>
            <a:endParaRPr lang="en-US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1600199" y="283029"/>
            <a:ext cx="625844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4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ABA BIRHENG MARIA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762000"/>
            <a:ext cx="7543800" cy="5410200"/>
          </a:xfrm>
        </p:spPr>
        <p:txBody>
          <a:bodyPr>
            <a:noAutofit/>
          </a:bodyPr>
          <a:lstStyle/>
          <a:p>
            <a:pPr marL="52388" indent="-52388" algn="ctr">
              <a:lnSpc>
                <a:spcPts val="6000"/>
              </a:lnSpc>
              <a:buFont typeface="Wingdings" pitchFamily="2" charset="2"/>
              <a:buNone/>
            </a:pP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Santa Maria, Ina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Diyos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,</a:t>
            </a:r>
            <a:b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ipanalangin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mo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kaming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makasalanan</a:t>
            </a:r>
            <a:b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ngayon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at kung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kami’y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mamamatay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.</a:t>
            </a:r>
            <a:b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Amen.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D242-299E-42AE-97B8-3F845F55D242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76400"/>
            <a:ext cx="7924800" cy="4525963"/>
          </a:xfrm>
        </p:spPr>
        <p:txBody>
          <a:bodyPr>
            <a:noAutofit/>
          </a:bodyPr>
          <a:lstStyle/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Luwalhati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Anak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Espiritu Santo.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Kapara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noong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ngayon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magpakailan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man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magpasawalang-hanggan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Amen.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17C8-7EAB-41FA-A8E0-B6F39DA7CB10}" type="slidenum">
              <a:rPr lang="en-US"/>
              <a:pPr/>
              <a:t>34</a:t>
            </a:fld>
            <a:endParaRPr lang="en-US"/>
          </a:p>
        </p:txBody>
      </p:sp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2743200" y="609600"/>
            <a:ext cx="390363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LUWALHATI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26126" y="-76200"/>
            <a:ext cx="9144000" cy="6858000"/>
          </a:xfrm>
          <a:prstGeom prst="rect">
            <a:avLst/>
          </a:prstGeom>
        </p:spPr>
      </p:pic>
      <p:sp>
        <p:nvSpPr>
          <p:cNvPr id="1213443" name="Rectangle 3"/>
          <p:cNvSpPr>
            <a:spLocks noGrp="1" noChangeArrowheads="1"/>
          </p:cNvSpPr>
          <p:nvPr>
            <p:ph idx="1"/>
          </p:nvPr>
        </p:nvSpPr>
        <p:spPr>
          <a:xfrm>
            <a:off x="457759" y="1866900"/>
            <a:ext cx="8305801" cy="4686300"/>
          </a:xfrm>
        </p:spPr>
        <p:txBody>
          <a:bodyPr/>
          <a:lstStyle/>
          <a:p>
            <a:pPr algn="ctr">
              <a:lnSpc>
                <a:spcPct val="60000"/>
              </a:lnSpc>
              <a:buFont typeface="Wingdings" pitchFamily="2" charset="2"/>
              <a:buNone/>
            </a:pPr>
            <a:r>
              <a:rPr lang="en-US" sz="4100" dirty="0">
                <a:solidFill>
                  <a:srgbClr val="FF3300"/>
                </a:solidFill>
                <a:latin typeface="Arial Black" pitchFamily="34" charset="0"/>
              </a:rPr>
              <a:t>  </a:t>
            </a:r>
          </a:p>
          <a:p>
            <a:pPr algn="ctr">
              <a:lnSpc>
                <a:spcPct val="60000"/>
              </a:lnSpc>
              <a:buFont typeface="Wingdings" pitchFamily="2" charset="2"/>
              <a:buNone/>
            </a:pPr>
            <a:r>
              <a:rPr lang="en-US" sz="4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Remember, O Mary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4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Immaculate Virgin,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4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that never was it known,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4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that anyone who comes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4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your protection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4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was left unassisted</a:t>
            </a:r>
            <a:r>
              <a:rPr lang="en-US" sz="48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 algn="ctr">
              <a:lnSpc>
                <a:spcPct val="60000"/>
              </a:lnSpc>
              <a:buFont typeface="Wingdings" pitchFamily="2" charset="2"/>
              <a:buNone/>
            </a:pPr>
            <a:endParaRPr lang="en-US" sz="4100" dirty="0">
              <a:solidFill>
                <a:srgbClr val="3333FF"/>
              </a:solidFill>
              <a:latin typeface="Arial Black" pitchFamily="34" charset="0"/>
            </a:endParaRPr>
          </a:p>
          <a:p>
            <a:pPr algn="ctr">
              <a:lnSpc>
                <a:spcPct val="60000"/>
              </a:lnSpc>
              <a:buFont typeface="Wingdings" pitchFamily="2" charset="2"/>
              <a:buNone/>
            </a:pPr>
            <a:endParaRPr lang="en-US" sz="4100" dirty="0">
              <a:solidFill>
                <a:srgbClr val="3333FF"/>
              </a:solidFill>
              <a:latin typeface="Arial Black" pitchFamily="34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US" sz="4100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179272" y="229850"/>
            <a:ext cx="686277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Remember,</a:t>
            </a:r>
          </a:p>
          <a:p>
            <a:pPr algn="ctr"/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O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mary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 immaculate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14466" name="Rectangle 2"/>
          <p:cNvSpPr>
            <a:spLocks noGrp="1" noChangeArrowheads="1"/>
          </p:cNvSpPr>
          <p:nvPr>
            <p:ph idx="1"/>
          </p:nvPr>
        </p:nvSpPr>
        <p:spPr>
          <a:xfrm>
            <a:off x="32657" y="152400"/>
            <a:ext cx="9144000" cy="617220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4800" b="1" dirty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CHORUS:</a:t>
            </a:r>
          </a:p>
          <a:p>
            <a:pPr algn="ctr">
              <a:buFont typeface="Wingdings" pitchFamily="2" charset="2"/>
              <a:buNone/>
            </a:pPr>
            <a:endParaRPr lang="en-US" sz="2200" b="1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44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 Mary, conceived without sin,</a:t>
            </a: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44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pray for us who have recourse </a:t>
            </a: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44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you.</a:t>
            </a:r>
          </a:p>
          <a:p>
            <a:pPr algn="ctr">
              <a:lnSpc>
                <a:spcPts val="5000"/>
              </a:lnSpc>
              <a:buNone/>
            </a:pPr>
            <a:r>
              <a:rPr lang="en-US" sz="44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 Mary, conceived without sin,</a:t>
            </a: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44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pray for us, pray for us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15490" name="Rectangle 2"/>
          <p:cNvSpPr>
            <a:spLocks noGrp="1" noChangeArrowheads="1"/>
          </p:cNvSpPr>
          <p:nvPr>
            <p:ph idx="1"/>
          </p:nvPr>
        </p:nvSpPr>
        <p:spPr>
          <a:xfrm>
            <a:off x="609600" y="228600"/>
            <a:ext cx="8153400" cy="685800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4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II</a:t>
            </a:r>
          </a:p>
          <a:p>
            <a:pPr algn="ctr">
              <a:lnSpc>
                <a:spcPts val="5500"/>
              </a:lnSpc>
              <a:buFont typeface="Wingdings" pitchFamily="2" charset="2"/>
              <a:buNone/>
            </a:pPr>
            <a:r>
              <a:rPr lang="en-US" sz="4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With such great confidence,</a:t>
            </a:r>
          </a:p>
          <a:p>
            <a:pPr algn="ctr">
              <a:lnSpc>
                <a:spcPts val="5500"/>
              </a:lnSpc>
              <a:buFont typeface="Wingdings" pitchFamily="2" charset="2"/>
              <a:buNone/>
            </a:pPr>
            <a:r>
              <a:rPr lang="en-US" sz="4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Immaculate Mother, </a:t>
            </a:r>
          </a:p>
          <a:p>
            <a:pPr algn="ctr">
              <a:lnSpc>
                <a:spcPts val="5500"/>
              </a:lnSpc>
              <a:buFont typeface="Wingdings" pitchFamily="2" charset="2"/>
              <a:buNone/>
            </a:pPr>
            <a:r>
              <a:rPr lang="en-US" sz="4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you humbly we come. </a:t>
            </a:r>
          </a:p>
          <a:p>
            <a:pPr algn="ctr">
              <a:lnSpc>
                <a:spcPts val="5500"/>
              </a:lnSpc>
              <a:buFont typeface="Wingdings" pitchFamily="2" charset="2"/>
              <a:buNone/>
            </a:pPr>
            <a:r>
              <a:rPr lang="en-US" sz="4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Immaculate Virgin, </a:t>
            </a:r>
          </a:p>
          <a:p>
            <a:pPr algn="ctr">
              <a:lnSpc>
                <a:spcPts val="5500"/>
              </a:lnSpc>
              <a:buFont typeface="Wingdings" pitchFamily="2" charset="2"/>
              <a:buNone/>
            </a:pPr>
            <a:r>
              <a:rPr lang="en-US" sz="4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before you we stand, </a:t>
            </a:r>
          </a:p>
          <a:p>
            <a:pPr algn="ctr">
              <a:lnSpc>
                <a:spcPts val="5500"/>
              </a:lnSpc>
              <a:buFont typeface="Wingdings" pitchFamily="2" charset="2"/>
              <a:buNone/>
            </a:pPr>
            <a:r>
              <a:rPr lang="en-US" sz="44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sinful yet sorrowful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14466" name="Rectangle 2"/>
          <p:cNvSpPr>
            <a:spLocks noGrp="1" noChangeArrowheads="1"/>
          </p:cNvSpPr>
          <p:nvPr>
            <p:ph idx="1"/>
          </p:nvPr>
        </p:nvSpPr>
        <p:spPr>
          <a:xfrm>
            <a:off x="32657" y="152400"/>
            <a:ext cx="9144000" cy="617220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4800" b="1" dirty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CHORUS:</a:t>
            </a:r>
          </a:p>
          <a:p>
            <a:pPr algn="ctr">
              <a:buFont typeface="Wingdings" pitchFamily="2" charset="2"/>
              <a:buNone/>
            </a:pPr>
            <a:endParaRPr lang="en-US" sz="2200" b="1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44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 Mary, conceived without sin,</a:t>
            </a: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44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pray for us who have recourse </a:t>
            </a: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44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you.</a:t>
            </a:r>
          </a:p>
          <a:p>
            <a:pPr algn="ctr">
              <a:lnSpc>
                <a:spcPts val="5000"/>
              </a:lnSpc>
              <a:buNone/>
            </a:pPr>
            <a:r>
              <a:rPr lang="en-US" sz="44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 Mary, conceived without sin,</a:t>
            </a: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44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pray for us, pray for us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0918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mage result for galax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Picture 2" descr="COSMIC ROSARY PPT TEMP_CHAPTER PAGE1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62400" y="2133600"/>
            <a:ext cx="51054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MISTERYO </a:t>
            </a:r>
          </a:p>
          <a:p>
            <a:pPr algn="ctr"/>
            <a:r>
              <a:rPr lang="en-US" sz="70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NG TUWA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26"/>
            <a:ext cx="9144000" cy="69945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9817"/>
            <a:ext cx="5029200" cy="6230983"/>
          </a:xfrm>
          <a:effectLst>
            <a:softEdge rad="63500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500" b="1" dirty="0" err="1">
                <a:solidFill>
                  <a:schemeClr val="bg1"/>
                </a:solidFill>
              </a:rPr>
              <a:t>Ngayong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gabi</a:t>
            </a:r>
            <a:r>
              <a:rPr lang="en-US" sz="3500" b="1" dirty="0">
                <a:solidFill>
                  <a:schemeClr val="bg1"/>
                </a:solidFill>
              </a:rPr>
              <a:t>, </a:t>
            </a:r>
            <a:r>
              <a:rPr lang="en-US" sz="3500" b="1" dirty="0" err="1">
                <a:solidFill>
                  <a:schemeClr val="bg1"/>
                </a:solidFill>
              </a:rPr>
              <a:t>ating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pagninilayan</a:t>
            </a:r>
            <a:r>
              <a:rPr lang="en-US" sz="3500" b="1" dirty="0">
                <a:solidFill>
                  <a:schemeClr val="bg1"/>
                </a:solidFill>
              </a:rPr>
              <a:t> ang </a:t>
            </a:r>
            <a:r>
              <a:rPr lang="en-US" sz="3500" b="1" dirty="0" err="1">
                <a:solidFill>
                  <a:schemeClr val="bg1"/>
                </a:solidFill>
              </a:rPr>
              <a:t>mga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Misteryo</a:t>
            </a:r>
            <a:r>
              <a:rPr lang="en-US" sz="3500" b="1" dirty="0">
                <a:solidFill>
                  <a:schemeClr val="bg1"/>
                </a:solidFill>
              </a:rPr>
              <a:t> ng </a:t>
            </a:r>
            <a:r>
              <a:rPr lang="en-US" sz="3500" b="1" dirty="0" err="1">
                <a:solidFill>
                  <a:schemeClr val="bg1"/>
                </a:solidFill>
              </a:rPr>
              <a:t>Tuwa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sa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pananaw</a:t>
            </a:r>
            <a:r>
              <a:rPr lang="en-US" sz="3500" b="1" dirty="0">
                <a:solidFill>
                  <a:schemeClr val="bg1"/>
                </a:solidFill>
              </a:rPr>
              <a:t> ng </a:t>
            </a:r>
            <a:r>
              <a:rPr lang="en-US" sz="3500" b="1" dirty="0" err="1">
                <a:solidFill>
                  <a:schemeClr val="bg1"/>
                </a:solidFill>
              </a:rPr>
              <a:t>sangnilikha</a:t>
            </a:r>
            <a:r>
              <a:rPr lang="en-US" sz="3500" b="1" dirty="0">
                <a:solidFill>
                  <a:schemeClr val="bg1"/>
                </a:solidFill>
              </a:rPr>
              <a:t>. </a:t>
            </a:r>
          </a:p>
          <a:p>
            <a:pPr marL="0" indent="0">
              <a:buNone/>
            </a:pPr>
            <a:r>
              <a:rPr lang="en-US" sz="3500" b="1" dirty="0" err="1">
                <a:solidFill>
                  <a:schemeClr val="bg1"/>
                </a:solidFill>
              </a:rPr>
              <a:t>Inilalahad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ng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mga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misteryong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ito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sa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atin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500" b="1" dirty="0">
                <a:solidFill>
                  <a:schemeClr val="bg1"/>
                </a:solidFill>
              </a:rPr>
              <a:t>ang </a:t>
            </a:r>
            <a:r>
              <a:rPr lang="en-US" sz="3500" b="1" dirty="0" err="1">
                <a:solidFill>
                  <a:schemeClr val="bg1"/>
                </a:solidFill>
              </a:rPr>
              <a:t>kaganapan</a:t>
            </a:r>
            <a:r>
              <a:rPr lang="en-US" sz="3500" b="1" dirty="0">
                <a:solidFill>
                  <a:schemeClr val="bg1"/>
                </a:solidFill>
              </a:rPr>
              <a:t> ng </a:t>
            </a:r>
            <a:r>
              <a:rPr lang="en-US" sz="3500" b="1" dirty="0" err="1">
                <a:solidFill>
                  <a:schemeClr val="bg1"/>
                </a:solidFill>
              </a:rPr>
              <a:t>plano</a:t>
            </a:r>
            <a:r>
              <a:rPr lang="en-US" sz="3500" b="1" dirty="0">
                <a:solidFill>
                  <a:schemeClr val="bg1"/>
                </a:solidFill>
              </a:rPr>
              <a:t> ng </a:t>
            </a:r>
            <a:r>
              <a:rPr lang="en-US" sz="3500" b="1" dirty="0" err="1">
                <a:solidFill>
                  <a:schemeClr val="bg1"/>
                </a:solidFill>
              </a:rPr>
              <a:t>Diyos</a:t>
            </a:r>
            <a:r>
              <a:rPr lang="en-US" sz="3500" b="1" dirty="0">
                <a:solidFill>
                  <a:schemeClr val="bg1"/>
                </a:solidFill>
              </a:rPr>
              <a:t> para </a:t>
            </a:r>
            <a:r>
              <a:rPr lang="en-US" sz="3500" b="1" dirty="0" err="1">
                <a:solidFill>
                  <a:schemeClr val="bg1"/>
                </a:solidFill>
              </a:rPr>
              <a:t>sa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kanyang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mga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nilalang</a:t>
            </a:r>
            <a:r>
              <a:rPr lang="en-US" sz="3500" b="1" dirty="0">
                <a:solidFill>
                  <a:schemeClr val="bg1"/>
                </a:solidFill>
              </a:rPr>
              <a:t>, </a:t>
            </a:r>
            <a:r>
              <a:rPr lang="en-US" sz="3500" b="1" dirty="0" err="1">
                <a:solidFill>
                  <a:schemeClr val="bg1"/>
                </a:solidFill>
              </a:rPr>
              <a:t>sa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paglilihi</a:t>
            </a:r>
            <a:r>
              <a:rPr lang="en-US" sz="3500" b="1" dirty="0">
                <a:solidFill>
                  <a:schemeClr val="bg1"/>
                </a:solidFill>
              </a:rPr>
              <a:t> at </a:t>
            </a:r>
            <a:r>
              <a:rPr lang="en-US" sz="3500" b="1" dirty="0" err="1">
                <a:solidFill>
                  <a:schemeClr val="bg1"/>
                </a:solidFill>
              </a:rPr>
              <a:t>pagsilang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ni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Hesus</a:t>
            </a:r>
            <a:r>
              <a:rPr lang="en-US" sz="3500" b="1" dirty="0">
                <a:solidFill>
                  <a:schemeClr val="bg1"/>
                </a:solidFill>
              </a:rPr>
              <a:t> ng </a:t>
            </a:r>
            <a:r>
              <a:rPr lang="en-US" sz="3500" b="1" dirty="0" err="1">
                <a:solidFill>
                  <a:schemeClr val="bg1"/>
                </a:solidFill>
              </a:rPr>
              <a:t>Nazaret</a:t>
            </a:r>
            <a:r>
              <a:rPr lang="en-US" sz="35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42" y="17417"/>
            <a:ext cx="4232258" cy="565028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993451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CHAPTER PAGEB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38200" y="457200"/>
            <a:ext cx="7772400" cy="14478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n w="9525">
                  <a:solidFill>
                    <a:srgbClr val="3E2F99"/>
                  </a:solidFill>
                </a:ln>
                <a:gradFill flip="none" rotWithShape="1">
                  <a:gsLst>
                    <a:gs pos="0">
                      <a:srgbClr val="FFFF66">
                        <a:shade val="30000"/>
                        <a:satMod val="115000"/>
                      </a:srgbClr>
                    </a:gs>
                    <a:gs pos="50000">
                      <a:srgbClr val="FFFF66">
                        <a:shade val="67500"/>
                        <a:satMod val="115000"/>
                      </a:srgbClr>
                    </a:gs>
                    <a:gs pos="100000">
                      <a:srgbClr val="FFFF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UNANG MISTERYO </a:t>
            </a:r>
            <a:br>
              <a:rPr lang="en-US" sz="4800" b="1" dirty="0">
                <a:ln w="9525">
                  <a:solidFill>
                    <a:srgbClr val="3E2F99"/>
                  </a:solidFill>
                </a:ln>
                <a:gradFill flip="none" rotWithShape="1">
                  <a:gsLst>
                    <a:gs pos="0">
                      <a:srgbClr val="FFFF66">
                        <a:shade val="30000"/>
                        <a:satMod val="115000"/>
                      </a:srgbClr>
                    </a:gs>
                    <a:gs pos="50000">
                      <a:srgbClr val="FFFF66">
                        <a:shade val="67500"/>
                        <a:satMod val="115000"/>
                      </a:srgbClr>
                    </a:gs>
                    <a:gs pos="100000">
                      <a:srgbClr val="FFFF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en-US" sz="4800" b="1" dirty="0">
                <a:ln w="9525">
                  <a:solidFill>
                    <a:srgbClr val="3E2F99"/>
                  </a:solidFill>
                </a:ln>
                <a:gradFill flip="none" rotWithShape="1">
                  <a:gsLst>
                    <a:gs pos="0">
                      <a:srgbClr val="FFFF66">
                        <a:shade val="30000"/>
                        <a:satMod val="115000"/>
                      </a:srgbClr>
                    </a:gs>
                    <a:gs pos="50000">
                      <a:srgbClr val="FFFF66">
                        <a:shade val="67500"/>
                        <a:satMod val="115000"/>
                      </a:srgbClr>
                    </a:gs>
                    <a:gs pos="100000">
                      <a:srgbClr val="FFFF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NG TUWA: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400" y="2362200"/>
            <a:ext cx="8839200" cy="1828800"/>
          </a:xfrm>
        </p:spPr>
        <p:txBody>
          <a:bodyPr>
            <a:noAutofit/>
          </a:bodyPr>
          <a:lstStyle/>
          <a:p>
            <a:pPr>
              <a:lnSpc>
                <a:spcPts val="5800"/>
              </a:lnSpc>
            </a:pPr>
            <a:r>
              <a:rPr lang="en-US" sz="60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3E2F99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ANG PAGBATI NG ANGHEL </a:t>
            </a:r>
          </a:p>
          <a:p>
            <a:pPr>
              <a:lnSpc>
                <a:spcPts val="5800"/>
              </a:lnSpc>
            </a:pPr>
            <a:r>
              <a:rPr lang="en-US" sz="60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3E2F99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SA MAHAL NA BIRHEN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galax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57200"/>
            <a:ext cx="5105399" cy="6477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15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</a:t>
            </a:r>
            <a:r>
              <a:rPr lang="en-US" sz="315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anghel</a:t>
            </a:r>
            <a:r>
              <a:rPr lang="en-US" sz="315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Gabriel ay </a:t>
            </a:r>
            <a:r>
              <a:rPr lang="en-US" sz="315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isinugo</a:t>
            </a:r>
            <a:r>
              <a:rPr lang="en-US" sz="315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315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Diyos</a:t>
            </a:r>
            <a:r>
              <a:rPr lang="en-US" sz="315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15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upang</a:t>
            </a:r>
            <a:r>
              <a:rPr lang="en-US" sz="315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15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ihayag</a:t>
            </a:r>
            <a:r>
              <a:rPr lang="en-US" sz="315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15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315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15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isang</a:t>
            </a:r>
            <a:r>
              <a:rPr lang="en-US" sz="315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15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dalagita</a:t>
            </a:r>
            <a:r>
              <a:rPr lang="en-US" sz="315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‘ang </a:t>
            </a:r>
            <a:r>
              <a:rPr lang="en-US" sz="315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Misteryong</a:t>
            </a:r>
            <a:r>
              <a:rPr lang="en-US" sz="315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15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inilihim</a:t>
            </a:r>
            <a:r>
              <a:rPr lang="en-US" sz="315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15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315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15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mahabang</a:t>
            </a:r>
            <a:r>
              <a:rPr lang="en-US" sz="315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15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panahon</a:t>
            </a:r>
            <a:r>
              <a:rPr lang="en-US" sz="315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’. </a:t>
            </a:r>
          </a:p>
          <a:p>
            <a:pPr marL="0" indent="0">
              <a:buNone/>
            </a:pPr>
            <a:r>
              <a:rPr lang="en-US" b="1" dirty="0" err="1">
                <a:solidFill>
                  <a:srgbClr val="FFDC6D"/>
                </a:solidFill>
              </a:rPr>
              <a:t>Nagpakita</a:t>
            </a:r>
            <a:r>
              <a:rPr lang="en-US" b="1" dirty="0">
                <a:solidFill>
                  <a:srgbClr val="FFDC6D"/>
                </a:solidFill>
              </a:rPr>
              <a:t> </a:t>
            </a:r>
            <a:r>
              <a:rPr lang="en-US" b="1" dirty="0" err="1">
                <a:solidFill>
                  <a:srgbClr val="FFDC6D"/>
                </a:solidFill>
              </a:rPr>
              <a:t>ang</a:t>
            </a:r>
            <a:r>
              <a:rPr lang="en-US" b="1" dirty="0">
                <a:solidFill>
                  <a:srgbClr val="FFDC6D"/>
                </a:solidFill>
              </a:rPr>
              <a:t> </a:t>
            </a:r>
            <a:r>
              <a:rPr lang="en-US" b="1" dirty="0" err="1">
                <a:solidFill>
                  <a:srgbClr val="FFDC6D"/>
                </a:solidFill>
              </a:rPr>
              <a:t>Panginoon</a:t>
            </a:r>
            <a:r>
              <a:rPr lang="en-US" b="1" dirty="0">
                <a:solidFill>
                  <a:srgbClr val="FFDC6D"/>
                </a:solidFill>
              </a:rPr>
              <a:t> </a:t>
            </a:r>
            <a:r>
              <a:rPr lang="en-US" b="1" dirty="0" err="1">
                <a:solidFill>
                  <a:srgbClr val="FFDC6D"/>
                </a:solidFill>
              </a:rPr>
              <a:t>kay</a:t>
            </a:r>
            <a:r>
              <a:rPr lang="en-US" b="1" dirty="0">
                <a:solidFill>
                  <a:srgbClr val="FFDC6D"/>
                </a:solidFill>
              </a:rPr>
              <a:t> Maria </a:t>
            </a:r>
            <a:r>
              <a:rPr lang="en-US" b="1" dirty="0" err="1">
                <a:solidFill>
                  <a:srgbClr val="FFDC6D"/>
                </a:solidFill>
              </a:rPr>
              <a:t>upang</a:t>
            </a:r>
            <a:r>
              <a:rPr lang="en-US" b="1" dirty="0">
                <a:solidFill>
                  <a:srgbClr val="FFDC6D"/>
                </a:solidFill>
              </a:rPr>
              <a:t> </a:t>
            </a:r>
            <a:r>
              <a:rPr lang="en-US" b="1" dirty="0" err="1">
                <a:solidFill>
                  <a:srgbClr val="FFDC6D"/>
                </a:solidFill>
              </a:rPr>
              <a:t>ihayag</a:t>
            </a:r>
            <a:r>
              <a:rPr lang="en-US" b="1" dirty="0">
                <a:solidFill>
                  <a:srgbClr val="FFDC6D"/>
                </a:solidFill>
              </a:rPr>
              <a:t> </a:t>
            </a:r>
            <a:r>
              <a:rPr lang="en-US" b="1" dirty="0" err="1">
                <a:solidFill>
                  <a:srgbClr val="FFDC6D"/>
                </a:solidFill>
              </a:rPr>
              <a:t>sa</a:t>
            </a:r>
            <a:r>
              <a:rPr lang="en-US" b="1" dirty="0">
                <a:solidFill>
                  <a:srgbClr val="FFDC6D"/>
                </a:solidFill>
              </a:rPr>
              <a:t> </a:t>
            </a:r>
            <a:r>
              <a:rPr lang="en-US" b="1" dirty="0" err="1">
                <a:solidFill>
                  <a:srgbClr val="FFDC6D"/>
                </a:solidFill>
              </a:rPr>
              <a:t>kanya</a:t>
            </a:r>
            <a:r>
              <a:rPr lang="en-US" b="1" dirty="0">
                <a:solidFill>
                  <a:srgbClr val="FFDC6D"/>
                </a:solidFill>
              </a:rPr>
              <a:t> </a:t>
            </a:r>
            <a:r>
              <a:rPr lang="en-US" b="1" dirty="0" err="1">
                <a:solidFill>
                  <a:srgbClr val="FFDC6D"/>
                </a:solidFill>
              </a:rPr>
              <a:t>na</a:t>
            </a:r>
            <a:r>
              <a:rPr lang="en-US" b="1" dirty="0">
                <a:solidFill>
                  <a:srgbClr val="FFDC6D"/>
                </a:solidFill>
              </a:rPr>
              <a:t> </a:t>
            </a:r>
            <a:r>
              <a:rPr lang="en-US" b="1" dirty="0" err="1">
                <a:solidFill>
                  <a:srgbClr val="FFDC6D"/>
                </a:solidFill>
              </a:rPr>
              <a:t>siya</a:t>
            </a:r>
            <a:r>
              <a:rPr lang="en-US" b="1" dirty="0">
                <a:solidFill>
                  <a:srgbClr val="FFDC6D"/>
                </a:solidFill>
              </a:rPr>
              <a:t> ay </a:t>
            </a:r>
            <a:r>
              <a:rPr lang="en-US" b="1" dirty="0" err="1">
                <a:solidFill>
                  <a:srgbClr val="FFDC6D"/>
                </a:solidFill>
              </a:rPr>
              <a:t>napiling</a:t>
            </a:r>
            <a:r>
              <a:rPr lang="en-US" b="1" dirty="0">
                <a:solidFill>
                  <a:srgbClr val="FFDC6D"/>
                </a:solidFill>
              </a:rPr>
              <a:t> </a:t>
            </a:r>
            <a:r>
              <a:rPr lang="en-US" b="1" dirty="0" err="1">
                <a:solidFill>
                  <a:srgbClr val="FFDC6D"/>
                </a:solidFill>
              </a:rPr>
              <a:t>maging</a:t>
            </a:r>
            <a:r>
              <a:rPr lang="en-US" b="1" dirty="0">
                <a:solidFill>
                  <a:srgbClr val="FFDC6D"/>
                </a:solidFill>
              </a:rPr>
              <a:t> </a:t>
            </a:r>
            <a:r>
              <a:rPr lang="en-US" b="1" dirty="0" err="1">
                <a:solidFill>
                  <a:srgbClr val="FFDC6D"/>
                </a:solidFill>
              </a:rPr>
              <a:t>kaisa</a:t>
            </a:r>
            <a:r>
              <a:rPr lang="en-US" b="1" dirty="0">
                <a:solidFill>
                  <a:srgbClr val="FFDC6D"/>
                </a:solidFill>
              </a:rPr>
              <a:t> </a:t>
            </a:r>
            <a:r>
              <a:rPr lang="en-US" b="1" dirty="0" err="1">
                <a:solidFill>
                  <a:srgbClr val="FFDC6D"/>
                </a:solidFill>
              </a:rPr>
              <a:t>ng</a:t>
            </a:r>
            <a:r>
              <a:rPr lang="en-US" b="1" dirty="0">
                <a:solidFill>
                  <a:srgbClr val="FFDC6D"/>
                </a:solidFill>
              </a:rPr>
              <a:t> </a:t>
            </a:r>
            <a:r>
              <a:rPr lang="en-US" b="1" dirty="0" err="1">
                <a:solidFill>
                  <a:srgbClr val="FFDC6D"/>
                </a:solidFill>
              </a:rPr>
              <a:t>kanyang</a:t>
            </a:r>
            <a:r>
              <a:rPr lang="en-US" b="1" dirty="0">
                <a:solidFill>
                  <a:srgbClr val="FFDC6D"/>
                </a:solidFill>
              </a:rPr>
              <a:t> </a:t>
            </a:r>
            <a:r>
              <a:rPr lang="en-US" b="1" dirty="0" err="1">
                <a:solidFill>
                  <a:srgbClr val="FFDC6D"/>
                </a:solidFill>
              </a:rPr>
              <a:t>sangnilikha</a:t>
            </a:r>
            <a:r>
              <a:rPr lang="en-US" b="1" dirty="0">
                <a:solidFill>
                  <a:srgbClr val="FFDC6D"/>
                </a:solidFill>
              </a:rPr>
              <a:t>. Ang </a:t>
            </a:r>
            <a:r>
              <a:rPr lang="en-US" b="1" dirty="0" err="1">
                <a:solidFill>
                  <a:srgbClr val="FFDC6D"/>
                </a:solidFill>
              </a:rPr>
              <a:t>kaganapan</a:t>
            </a:r>
            <a:r>
              <a:rPr lang="en-US" b="1" dirty="0">
                <a:solidFill>
                  <a:srgbClr val="FFDC6D"/>
                </a:solidFill>
              </a:rPr>
              <a:t> </a:t>
            </a:r>
            <a:r>
              <a:rPr lang="en-US" b="1" dirty="0" err="1">
                <a:solidFill>
                  <a:srgbClr val="FFDC6D"/>
                </a:solidFill>
              </a:rPr>
              <a:t>nito</a:t>
            </a:r>
            <a:r>
              <a:rPr lang="en-US" b="1" dirty="0">
                <a:solidFill>
                  <a:srgbClr val="FFDC6D"/>
                </a:solidFill>
              </a:rPr>
              <a:t> ay </a:t>
            </a:r>
            <a:r>
              <a:rPr lang="en-US" b="1" dirty="0" err="1">
                <a:solidFill>
                  <a:srgbClr val="FFDC6D"/>
                </a:solidFill>
              </a:rPr>
              <a:t>nakasalalay</a:t>
            </a:r>
            <a:r>
              <a:rPr lang="en-US" b="1" dirty="0">
                <a:solidFill>
                  <a:srgbClr val="FFDC6D"/>
                </a:solidFill>
              </a:rPr>
              <a:t> </a:t>
            </a:r>
            <a:r>
              <a:rPr lang="en-US" b="1" dirty="0" err="1">
                <a:solidFill>
                  <a:srgbClr val="FFDC6D"/>
                </a:solidFill>
              </a:rPr>
              <a:t>sa</a:t>
            </a:r>
            <a:r>
              <a:rPr lang="en-US" b="1" dirty="0">
                <a:solidFill>
                  <a:srgbClr val="FFDC6D"/>
                </a:solidFill>
              </a:rPr>
              <a:t> </a:t>
            </a:r>
            <a:r>
              <a:rPr lang="en-US" b="1" dirty="0" err="1">
                <a:solidFill>
                  <a:srgbClr val="FFDC6D"/>
                </a:solidFill>
              </a:rPr>
              <a:t>tugon</a:t>
            </a:r>
            <a:r>
              <a:rPr lang="en-US" b="1" dirty="0">
                <a:solidFill>
                  <a:srgbClr val="FFDC6D"/>
                </a:solidFill>
              </a:rPr>
              <a:t> ng </a:t>
            </a:r>
            <a:r>
              <a:rPr lang="en-US" b="1" dirty="0" err="1">
                <a:solidFill>
                  <a:srgbClr val="FFDC6D"/>
                </a:solidFill>
              </a:rPr>
              <a:t>dalagita</a:t>
            </a:r>
            <a:r>
              <a:rPr lang="en-US" b="1" dirty="0">
                <a:solidFill>
                  <a:srgbClr val="FFDC6D"/>
                </a:solidFill>
              </a:rPr>
              <a:t>.</a:t>
            </a:r>
          </a:p>
          <a:p>
            <a:pPr marL="0" indent="0">
              <a:buNone/>
            </a:pPr>
            <a:endParaRPr lang="en-US" sz="3150" b="1" dirty="0">
              <a:solidFill>
                <a:srgbClr val="FFDC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159746" name="Picture 2" descr="Related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 l="2238" t="2467" r="1839" b="1147"/>
          <a:stretch>
            <a:fillRect/>
          </a:stretch>
        </p:blipFill>
        <p:spPr bwMode="auto">
          <a:xfrm flipH="1">
            <a:off x="0" y="672736"/>
            <a:ext cx="3886200" cy="5654041"/>
          </a:xfrm>
          <a:prstGeom prst="ellipse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20000"/>
              <a:lumOff val="80000"/>
              <a:alpha val="48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 descr="il_fullxfull.302559498.jpg"/>
          <p:cNvPicPr>
            <a:picLocks noChangeAspect="1"/>
          </p:cNvPicPr>
          <p:nvPr/>
        </p:nvPicPr>
        <p:blipFill>
          <a:blip r:embed="rId4" cstate="email"/>
          <a:srcRect r="1010" b="8572"/>
          <a:stretch>
            <a:fillRect/>
          </a:stretch>
        </p:blipFill>
        <p:spPr>
          <a:xfrm>
            <a:off x="1600200" y="4724400"/>
            <a:ext cx="6248400" cy="204029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610600" cy="4800600"/>
          </a:xfrm>
        </p:spPr>
        <p:txBody>
          <a:bodyPr>
            <a:normAutofit fontScale="92500"/>
          </a:bodyPr>
          <a:lstStyle/>
          <a:p>
            <a:pPr algn="just">
              <a:lnSpc>
                <a:spcPts val="3000"/>
              </a:lnSpc>
              <a:buNone/>
            </a:pPr>
            <a:r>
              <a:rPr lang="en-US" b="1" dirty="0"/>
              <a:t>At </a:t>
            </a:r>
            <a:r>
              <a:rPr lang="en-US" b="1" dirty="0" err="1"/>
              <a:t>hindi</a:t>
            </a:r>
            <a:r>
              <a:rPr lang="en-US" b="1" dirty="0"/>
              <a:t> </a:t>
            </a:r>
            <a:r>
              <a:rPr lang="en-US" b="1" dirty="0" err="1"/>
              <a:t>nabigo</a:t>
            </a:r>
            <a:r>
              <a:rPr lang="en-US" b="1" dirty="0"/>
              <a:t> </a:t>
            </a:r>
            <a:r>
              <a:rPr lang="en-US" b="1" dirty="0" err="1"/>
              <a:t>ang</a:t>
            </a:r>
            <a:r>
              <a:rPr lang="en-US" b="1" dirty="0"/>
              <a:t> </a:t>
            </a:r>
            <a:r>
              <a:rPr lang="en-US" b="1" dirty="0" err="1"/>
              <a:t>Diyos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kanyang</a:t>
            </a:r>
            <a:r>
              <a:rPr lang="en-US" b="1" dirty="0"/>
              <a:t> </a:t>
            </a:r>
            <a:r>
              <a:rPr lang="en-US" b="1" dirty="0" err="1"/>
              <a:t>tugon</a:t>
            </a:r>
            <a:r>
              <a:rPr lang="en-US" b="1" dirty="0"/>
              <a:t>: </a:t>
            </a:r>
          </a:p>
          <a:p>
            <a:pPr algn="just">
              <a:lnSpc>
                <a:spcPts val="3000"/>
              </a:lnSpc>
              <a:buNone/>
            </a:pPr>
            <a:r>
              <a:rPr lang="en-US" b="1" dirty="0"/>
              <a:t>“</a:t>
            </a:r>
            <a:r>
              <a:rPr lang="en-US" b="1" dirty="0" err="1"/>
              <a:t>Maganap</a:t>
            </a:r>
            <a:r>
              <a:rPr lang="en-US" b="1" dirty="0"/>
              <a:t> </a:t>
            </a:r>
            <a:r>
              <a:rPr lang="en-US" b="1" dirty="0" err="1"/>
              <a:t>nawa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akin </a:t>
            </a:r>
            <a:r>
              <a:rPr lang="en-US" b="1" dirty="0" err="1"/>
              <a:t>ayon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Wika</a:t>
            </a:r>
            <a:r>
              <a:rPr lang="en-US" b="1" dirty="0"/>
              <a:t> mo.” </a:t>
            </a:r>
          </a:p>
          <a:p>
            <a:pPr algn="just">
              <a:lnSpc>
                <a:spcPts val="3000"/>
              </a:lnSpc>
              <a:buNone/>
            </a:pPr>
            <a:r>
              <a:rPr lang="en-US" b="1" dirty="0"/>
              <a:t>At ang </a:t>
            </a:r>
            <a:r>
              <a:rPr lang="en-US" b="1" dirty="0" err="1"/>
              <a:t>Salita</a:t>
            </a:r>
            <a:r>
              <a:rPr lang="en-US" b="1" dirty="0"/>
              <a:t> ay </a:t>
            </a:r>
            <a:r>
              <a:rPr lang="en-US" b="1" dirty="0" err="1"/>
              <a:t>nagkatawang-tao</a:t>
            </a:r>
            <a:r>
              <a:rPr lang="en-US" b="1" dirty="0"/>
              <a:t>!</a:t>
            </a:r>
          </a:p>
          <a:p>
            <a:pPr algn="just">
              <a:lnSpc>
                <a:spcPts val="3000"/>
              </a:lnSpc>
              <a:buNone/>
            </a:pPr>
            <a:endParaRPr lang="en-US" sz="500" b="1" dirty="0"/>
          </a:p>
          <a:p>
            <a:pPr algn="just">
              <a:lnSpc>
                <a:spcPts val="3000"/>
              </a:lnSpc>
              <a:buNone/>
            </a:pPr>
            <a:r>
              <a:rPr lang="en-US" b="1" dirty="0" err="1"/>
              <a:t>Patuloy</a:t>
            </a:r>
            <a:r>
              <a:rPr lang="en-US" b="1" dirty="0"/>
              <a:t> ang </a:t>
            </a:r>
            <a:r>
              <a:rPr lang="en-US" b="1" dirty="0" err="1"/>
              <a:t>paglapit</a:t>
            </a:r>
            <a:r>
              <a:rPr lang="en-US" b="1" dirty="0"/>
              <a:t> ng </a:t>
            </a:r>
            <a:r>
              <a:rPr lang="en-US" b="1" dirty="0" err="1"/>
              <a:t>Diyos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ating</a:t>
            </a:r>
            <a:r>
              <a:rPr lang="en-US" b="1" dirty="0"/>
              <a:t> </a:t>
            </a:r>
            <a:r>
              <a:rPr lang="en-US" b="1" dirty="0" err="1"/>
              <a:t>henerasyon</a:t>
            </a:r>
            <a:r>
              <a:rPr lang="en-US" b="1" dirty="0"/>
              <a:t>, </a:t>
            </a:r>
          </a:p>
          <a:p>
            <a:pPr algn="just">
              <a:lnSpc>
                <a:spcPts val="3000"/>
              </a:lnSpc>
              <a:buNone/>
            </a:pPr>
            <a:r>
              <a:rPr lang="en-US" b="1" dirty="0" err="1"/>
              <a:t>upang</a:t>
            </a:r>
            <a:r>
              <a:rPr lang="en-US" b="1" dirty="0"/>
              <a:t> </a:t>
            </a:r>
            <a:r>
              <a:rPr lang="en-US" b="1" dirty="0" err="1"/>
              <a:t>himukin</a:t>
            </a:r>
            <a:r>
              <a:rPr lang="en-US" b="1" dirty="0"/>
              <a:t> </a:t>
            </a:r>
            <a:r>
              <a:rPr lang="en-US" b="1" dirty="0" err="1"/>
              <a:t>tayo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baguhin</a:t>
            </a:r>
            <a:r>
              <a:rPr lang="en-US" b="1" dirty="0"/>
              <a:t> </a:t>
            </a:r>
            <a:r>
              <a:rPr lang="en-US" b="1" dirty="0" err="1"/>
              <a:t>ang</a:t>
            </a:r>
            <a:r>
              <a:rPr lang="en-US" b="1" dirty="0"/>
              <a:t> </a:t>
            </a:r>
            <a:r>
              <a:rPr lang="en-US" b="1" dirty="0" err="1"/>
              <a:t>ating</a:t>
            </a:r>
            <a:r>
              <a:rPr lang="en-US" b="1" dirty="0"/>
              <a:t> </a:t>
            </a:r>
            <a:r>
              <a:rPr lang="en-US" b="1" dirty="0" err="1"/>
              <a:t>paraan</a:t>
            </a:r>
            <a:endParaRPr lang="en-US" b="1" dirty="0"/>
          </a:p>
          <a:p>
            <a:pPr algn="just">
              <a:lnSpc>
                <a:spcPts val="3000"/>
              </a:lnSpc>
              <a:buNone/>
            </a:pPr>
            <a:r>
              <a:rPr lang="en-US" b="1" dirty="0" err="1"/>
              <a:t>ng</a:t>
            </a:r>
            <a:r>
              <a:rPr lang="en-US" b="1" dirty="0"/>
              <a:t> </a:t>
            </a:r>
            <a:r>
              <a:rPr lang="en-US" b="1" dirty="0" err="1"/>
              <a:t>pamumuhay</a:t>
            </a:r>
            <a:r>
              <a:rPr lang="en-US" b="1" dirty="0"/>
              <a:t> at </a:t>
            </a:r>
            <a:r>
              <a:rPr lang="en-US" b="1" dirty="0" err="1"/>
              <a:t>huwag</a:t>
            </a:r>
            <a:r>
              <a:rPr lang="en-US" b="1" dirty="0"/>
              <a:t> </a:t>
            </a:r>
            <a:r>
              <a:rPr lang="en-US" b="1" dirty="0" err="1"/>
              <a:t>wasakin</a:t>
            </a:r>
            <a:r>
              <a:rPr lang="en-US" b="1" dirty="0"/>
              <a:t> ‘</a:t>
            </a:r>
            <a:r>
              <a:rPr lang="en-US" b="1" dirty="0" err="1"/>
              <a:t>ang</a:t>
            </a:r>
            <a:r>
              <a:rPr lang="en-US" b="1" dirty="0"/>
              <a:t> </a:t>
            </a:r>
            <a:r>
              <a:rPr lang="en-US" b="1" dirty="0" err="1"/>
              <a:t>gawa</a:t>
            </a:r>
            <a:r>
              <a:rPr lang="en-US" b="1" dirty="0"/>
              <a:t> </a:t>
            </a:r>
          </a:p>
          <a:p>
            <a:pPr algn="just">
              <a:lnSpc>
                <a:spcPts val="3000"/>
              </a:lnSpc>
              <a:buNone/>
            </a:pPr>
            <a:r>
              <a:rPr lang="en-US" b="1" dirty="0" err="1"/>
              <a:t>ng</a:t>
            </a:r>
            <a:r>
              <a:rPr lang="en-US" b="1" dirty="0"/>
              <a:t> </a:t>
            </a:r>
            <a:r>
              <a:rPr lang="en-US" b="1" dirty="0" err="1"/>
              <a:t>kanyang</a:t>
            </a:r>
            <a:r>
              <a:rPr lang="en-US" b="1" dirty="0"/>
              <a:t>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kamay</a:t>
            </a:r>
            <a:r>
              <a:rPr lang="en-US" b="1" dirty="0"/>
              <a:t>’.  </a:t>
            </a:r>
          </a:p>
          <a:p>
            <a:pPr algn="just">
              <a:lnSpc>
                <a:spcPts val="3000"/>
              </a:lnSpc>
              <a:buNone/>
            </a:pPr>
            <a:endParaRPr lang="en-US" sz="500" b="1" dirty="0"/>
          </a:p>
          <a:p>
            <a:pPr algn="just">
              <a:lnSpc>
                <a:spcPts val="3000"/>
              </a:lnSpc>
              <a:buNone/>
            </a:pPr>
            <a:r>
              <a:rPr lang="en-US" b="1" dirty="0" err="1"/>
              <a:t>Nawa’y</a:t>
            </a:r>
            <a:r>
              <a:rPr lang="en-US" b="1" dirty="0"/>
              <a:t> </a:t>
            </a:r>
            <a:r>
              <a:rPr lang="en-US" b="1" dirty="0" err="1"/>
              <a:t>bukas-palad</a:t>
            </a:r>
            <a:r>
              <a:rPr lang="en-US" b="1" dirty="0"/>
              <a:t> </a:t>
            </a:r>
            <a:r>
              <a:rPr lang="en-US" b="1" dirty="0" err="1"/>
              <a:t>tayong</a:t>
            </a:r>
            <a:r>
              <a:rPr lang="en-US" b="1" dirty="0"/>
              <a:t> </a:t>
            </a:r>
            <a:r>
              <a:rPr lang="en-US" b="1" dirty="0" err="1"/>
              <a:t>tumugon</a:t>
            </a:r>
            <a:r>
              <a:rPr lang="en-US" b="1" dirty="0"/>
              <a:t> </a:t>
            </a:r>
            <a:r>
              <a:rPr lang="en-US" b="1" dirty="0" err="1"/>
              <a:t>tulad</a:t>
            </a:r>
            <a:r>
              <a:rPr lang="en-US" b="1" dirty="0"/>
              <a:t> </a:t>
            </a:r>
            <a:r>
              <a:rPr lang="en-US" b="1" dirty="0" err="1"/>
              <a:t>ni</a:t>
            </a:r>
            <a:r>
              <a:rPr lang="en-US" b="1" dirty="0"/>
              <a:t> Maria.</a:t>
            </a:r>
          </a:p>
          <a:p>
            <a:pPr algn="ctr">
              <a:buNone/>
            </a:pPr>
            <a:endParaRPr lang="en-US" i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6500" name="Rectangle 4"/>
          <p:cNvSpPr>
            <a:spLocks noGrp="1" noChangeArrowheads="1"/>
          </p:cNvSpPr>
          <p:nvPr>
            <p:ph idx="1"/>
          </p:nvPr>
        </p:nvSpPr>
        <p:spPr>
          <a:xfrm>
            <a:off x="685800" y="990600"/>
            <a:ext cx="8153400" cy="5638800"/>
          </a:xfrm>
        </p:spPr>
        <p:txBody>
          <a:bodyPr>
            <a:noAutofit/>
          </a:bodyPr>
          <a:lstStyle/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sumasalangit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ka,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sambahin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ngalan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mapasaamin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kaharian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sundin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loob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dito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lupa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langit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Bigyan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kakanin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araw-araw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patawarin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sala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pagpapatawad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namin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nagkakasala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huwag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ipahintulot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tukso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iadya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lahat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masama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Amen.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72B83-D44F-4E2C-9171-CE27F5217C72}" type="slidenum">
              <a:rPr lang="en-US"/>
              <a:pPr/>
              <a:t>43</a:t>
            </a:fld>
            <a:endParaRPr lang="en-US"/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2971800" y="228600"/>
            <a:ext cx="37593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4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AMA NAMIN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933326" y="1295400"/>
            <a:ext cx="7467600" cy="5410200"/>
          </a:xfrm>
        </p:spPr>
        <p:txBody>
          <a:bodyPr>
            <a:noAutofit/>
          </a:bodyPr>
          <a:lstStyle/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Aba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Birheng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Maria,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napupuno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ka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grasya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,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Panginoong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Diyos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ay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sumasaiyo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.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Bukod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kang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pinagpala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babaeng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lahat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at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pinagpala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naman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iyong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anak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si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Hesus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D242-299E-42AE-97B8-3F845F55D242}" type="slidenum">
              <a:rPr lang="en-US"/>
              <a:pPr/>
              <a:t>44</a:t>
            </a:fld>
            <a:endParaRPr lang="en-US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1537904" y="228600"/>
            <a:ext cx="625844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4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ABA BIRHENG MARIA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066800"/>
            <a:ext cx="7543800" cy="5410200"/>
          </a:xfrm>
        </p:spPr>
        <p:txBody>
          <a:bodyPr>
            <a:noAutofit/>
          </a:bodyPr>
          <a:lstStyle/>
          <a:p>
            <a:pPr marL="52388" indent="-52388" algn="ctr">
              <a:lnSpc>
                <a:spcPts val="6000"/>
              </a:lnSpc>
              <a:buFont typeface="Wingdings" pitchFamily="2" charset="2"/>
              <a:buNone/>
            </a:pP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Santa Maria, Ina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Diyos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,</a:t>
            </a:r>
            <a:b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ipanalangin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mo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kaming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makasalanan</a:t>
            </a:r>
            <a:b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ngayon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at kung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kami’y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mamamatay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.</a:t>
            </a:r>
            <a:b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Amen.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D242-299E-42AE-97B8-3F845F55D242}" type="slidenum">
              <a:rPr lang="en-US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46932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7924800" cy="4525963"/>
          </a:xfrm>
        </p:spPr>
        <p:txBody>
          <a:bodyPr>
            <a:noAutofit/>
          </a:bodyPr>
          <a:lstStyle/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Luwalhati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Anak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Espiritu Santo.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Kapara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noong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ngayon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magpakailan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man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magpasawalang-hanggan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Amen.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17C8-7EAB-41FA-A8E0-B6F39DA7CB10}" type="slidenum">
              <a:rPr lang="en-US"/>
              <a:pPr/>
              <a:t>46</a:t>
            </a:fld>
            <a:endParaRPr lang="en-US"/>
          </a:p>
        </p:txBody>
      </p:sp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2895600" y="609600"/>
            <a:ext cx="390363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LUWALHATI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84771" name="Rectangle 3"/>
          <p:cNvSpPr>
            <a:spLocks noGrp="1" noChangeArrowheads="1"/>
          </p:cNvSpPr>
          <p:nvPr>
            <p:ph idx="1"/>
          </p:nvPr>
        </p:nvSpPr>
        <p:spPr>
          <a:xfrm>
            <a:off x="8709" y="1447800"/>
            <a:ext cx="9144000" cy="5257800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4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48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 shall cross the barren desert,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48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but you shall not die of thirst.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48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 shall wander far in safety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48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though you do not know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48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way.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341505" y="381000"/>
            <a:ext cx="489749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Be NOT AFRAID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8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7923389" cy="5513388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You shall speak your words </a:t>
            </a:r>
            <a:b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in foreign lands </a:t>
            </a:r>
            <a:b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and all will understand. </a:t>
            </a:r>
            <a:b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You shall see </a:t>
            </a:r>
            <a:b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the face of God and live.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14466" name="Rectangle 2"/>
          <p:cNvSpPr>
            <a:spLocks noGrp="1" noChangeArrowheads="1"/>
          </p:cNvSpPr>
          <p:nvPr>
            <p:ph idx="1"/>
          </p:nvPr>
        </p:nvSpPr>
        <p:spPr>
          <a:xfrm>
            <a:off x="-152400" y="381000"/>
            <a:ext cx="9144000" cy="502920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4800" b="1" dirty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CHORUS:</a:t>
            </a:r>
          </a:p>
          <a:p>
            <a:pPr algn="ctr">
              <a:buFont typeface="Wingdings" pitchFamily="2" charset="2"/>
              <a:buNone/>
            </a:pPr>
            <a:endParaRPr lang="en-US" sz="4000" b="1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52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 not afraid, </a:t>
            </a: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52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 go before you always. </a:t>
            </a: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52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Come, follow me, </a:t>
            </a: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52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I will give you 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8" name="Picture 10" descr="Image result for galaxy"/>
          <p:cNvPicPr>
            <a:picLocks noChangeAspect="1" noChangeArrowheads="1"/>
          </p:cNvPicPr>
          <p:nvPr/>
        </p:nvPicPr>
        <p:blipFill>
          <a:blip r:embed="rId3" cstate="print"/>
          <a:srcRect l="3250" r="2487" b="46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81000"/>
            <a:ext cx="8077200" cy="6096000"/>
          </a:xfrm>
        </p:spPr>
        <p:txBody>
          <a:bodyPr>
            <a:noAutofit/>
          </a:bodyPr>
          <a:lstStyle/>
          <a:p>
            <a:pPr algn="ctr">
              <a:lnSpc>
                <a:spcPts val="45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Sa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loob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ng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13.7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bilyong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taon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ts val="45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ang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sangnilikha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ay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nagpagal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at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nagsilang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ng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enerhiya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materya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mga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bituin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mga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galaksi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at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mga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planeta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tulad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ng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ating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mundo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na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nagbunga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ng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mga</a:t>
            </a:r>
            <a:endParaRPr lang="en-US" sz="3600" b="1" dirty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  <a:p>
            <a:pPr algn="ctr">
              <a:lnSpc>
                <a:spcPts val="4500"/>
              </a:lnSpc>
              <a:buNone/>
            </a:pP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ekosistema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at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samu’t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saring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anyo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ng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buhay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hanggang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sa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dakong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huli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ts val="4500"/>
              </a:lnSpc>
              <a:buNone/>
            </a:pP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lumitaw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ang</a:t>
            </a:r>
            <a:r>
              <a:rPr lang="en-US" sz="36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tao</a:t>
            </a:r>
            <a:r>
              <a:rPr lang="en-US" sz="3600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.</a:t>
            </a:r>
            <a:r>
              <a:rPr lang="en-US" sz="3800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847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381000"/>
            <a:ext cx="8229600" cy="6172200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52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II</a:t>
            </a: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52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If you pass through raging </a:t>
            </a: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52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waters in the sea, </a:t>
            </a: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52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 shall not drown. </a:t>
            </a: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52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If you walk amid </a:t>
            </a: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52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burning flames, </a:t>
            </a: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52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 shall not be harmed.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14466" name="Rectangle 2"/>
          <p:cNvSpPr>
            <a:spLocks noGrp="1" noChangeArrowheads="1"/>
          </p:cNvSpPr>
          <p:nvPr>
            <p:ph idx="1"/>
          </p:nvPr>
        </p:nvSpPr>
        <p:spPr>
          <a:xfrm>
            <a:off x="-152400" y="381000"/>
            <a:ext cx="9144000" cy="502920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4800" b="1" dirty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CHORUS:</a:t>
            </a:r>
          </a:p>
          <a:p>
            <a:pPr algn="ctr">
              <a:buFont typeface="Wingdings" pitchFamily="2" charset="2"/>
              <a:buNone/>
            </a:pPr>
            <a:endParaRPr lang="en-US" sz="4000" b="1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52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 not afraid, </a:t>
            </a: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52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 go before you always. </a:t>
            </a: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52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Come, follow me, </a:t>
            </a: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52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I will give you 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8477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381000"/>
            <a:ext cx="8763000" cy="6172200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41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III</a:t>
            </a:r>
          </a:p>
          <a:p>
            <a:pPr algn="ctr">
              <a:lnSpc>
                <a:spcPts val="5500"/>
              </a:lnSpc>
              <a:buFont typeface="Wingdings" pitchFamily="2" charset="2"/>
              <a:buNone/>
            </a:pPr>
            <a:r>
              <a:rPr lang="en-US" sz="52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Blessed are your poor, </a:t>
            </a:r>
          </a:p>
          <a:p>
            <a:pPr algn="ctr">
              <a:lnSpc>
                <a:spcPts val="5500"/>
              </a:lnSpc>
              <a:buFont typeface="Wingdings" pitchFamily="2" charset="2"/>
              <a:buNone/>
            </a:pPr>
            <a:r>
              <a:rPr lang="en-US" sz="52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the kingdom </a:t>
            </a:r>
          </a:p>
          <a:p>
            <a:pPr algn="ctr">
              <a:lnSpc>
                <a:spcPts val="5500"/>
              </a:lnSpc>
              <a:buFont typeface="Wingdings" pitchFamily="2" charset="2"/>
              <a:buNone/>
            </a:pPr>
            <a:r>
              <a:rPr lang="en-US" sz="52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shall be theirs. </a:t>
            </a:r>
          </a:p>
          <a:p>
            <a:pPr algn="ctr">
              <a:lnSpc>
                <a:spcPts val="5500"/>
              </a:lnSpc>
              <a:buFont typeface="Wingdings" pitchFamily="2" charset="2"/>
              <a:buNone/>
            </a:pPr>
            <a:r>
              <a:rPr lang="en-US" sz="52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Blest are you </a:t>
            </a:r>
          </a:p>
          <a:p>
            <a:pPr algn="ctr">
              <a:lnSpc>
                <a:spcPts val="5500"/>
              </a:lnSpc>
              <a:buFont typeface="Wingdings" pitchFamily="2" charset="2"/>
              <a:buNone/>
            </a:pPr>
            <a:r>
              <a:rPr lang="en-US" sz="52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that weep and mourn, </a:t>
            </a:r>
          </a:p>
          <a:p>
            <a:pPr algn="ctr">
              <a:lnSpc>
                <a:spcPts val="5500"/>
              </a:lnSpc>
              <a:buFont typeface="Wingdings" pitchFamily="2" charset="2"/>
              <a:buNone/>
            </a:pPr>
            <a:r>
              <a:rPr lang="en-US" sz="52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one day you shall laugh.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6200" y="1752600"/>
            <a:ext cx="89154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ts val="5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And if wicked</a:t>
            </a:r>
            <a:r>
              <a:rPr kumimoji="0" lang="en-US" sz="5600" b="1" i="0" u="none" strike="noStrike" kern="1200" cap="none" spc="0" normalizeH="0" noProof="0" dirty="0">
                <a:ln>
                  <a:noFill/>
                </a:ln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tongues </a:t>
            </a:r>
          </a:p>
          <a:p>
            <a:pPr marL="342900" marR="0" lvl="0" indent="-342900" algn="ctr" defTabSz="914400" rtl="0" eaLnBrk="1" fontAlgn="auto" latinLnBrk="0" hangingPunct="1">
              <a:lnSpc>
                <a:spcPts val="5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5600" b="1" i="0" u="none" strike="noStrike" kern="1200" cap="none" spc="0" normalizeH="0" noProof="0" dirty="0">
                <a:ln>
                  <a:noFill/>
                </a:ln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insult and hate you</a:t>
            </a:r>
          </a:p>
          <a:p>
            <a:pPr marL="342900" lvl="0" indent="-342900" algn="ctr">
              <a:lnSpc>
                <a:spcPts val="5500"/>
              </a:lnSpc>
              <a:spcBef>
                <a:spcPct val="20000"/>
              </a:spcBef>
              <a:defRPr/>
            </a:pPr>
            <a:r>
              <a:rPr lang="en-US" sz="56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 because </a:t>
            </a:r>
            <a:r>
              <a:rPr kumimoji="0" lang="en-US" sz="5600" b="1" i="0" u="none" strike="noStrike" kern="1200" cap="none" spc="0" normalizeH="0" noProof="0" dirty="0">
                <a:ln>
                  <a:noFill/>
                </a:ln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of me, </a:t>
            </a:r>
          </a:p>
          <a:p>
            <a:pPr marL="342900" marR="0" lvl="0" indent="-342900" algn="ctr" defTabSz="914400" rtl="0" eaLnBrk="1" fontAlgn="auto" latinLnBrk="0" hangingPunct="1">
              <a:lnSpc>
                <a:spcPts val="5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56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  <a:r>
              <a:rPr lang="en-US" sz="5600" b="1" baseline="0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lessed, blessed are you!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14466" name="Rectangle 2"/>
          <p:cNvSpPr>
            <a:spLocks noGrp="1" noChangeArrowheads="1"/>
          </p:cNvSpPr>
          <p:nvPr>
            <p:ph idx="1"/>
          </p:nvPr>
        </p:nvSpPr>
        <p:spPr>
          <a:xfrm>
            <a:off x="-152400" y="381000"/>
            <a:ext cx="9144000" cy="502920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4800" b="1" dirty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CHORUS:</a:t>
            </a:r>
          </a:p>
          <a:p>
            <a:pPr algn="ctr">
              <a:buFont typeface="Wingdings" pitchFamily="2" charset="2"/>
              <a:buNone/>
            </a:pPr>
            <a:endParaRPr lang="en-US" sz="4000" b="1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52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 not afraid, </a:t>
            </a: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52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 go before you always. </a:t>
            </a: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52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Come, follow me, </a:t>
            </a:r>
          </a:p>
          <a:p>
            <a:pPr algn="ctr">
              <a:lnSpc>
                <a:spcPts val="5000"/>
              </a:lnSpc>
              <a:buFont typeface="Wingdings" pitchFamily="2" charset="2"/>
              <a:buNone/>
            </a:pPr>
            <a:r>
              <a:rPr lang="en-US" sz="52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I will give you 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CHAPTER PAGEB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38200" y="457200"/>
            <a:ext cx="7772400" cy="14478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n w="9525">
                  <a:solidFill>
                    <a:srgbClr val="3E2F99"/>
                  </a:solidFill>
                </a:ln>
                <a:gradFill flip="none" rotWithShape="1">
                  <a:gsLst>
                    <a:gs pos="0">
                      <a:srgbClr val="FFFF66">
                        <a:shade val="30000"/>
                        <a:satMod val="115000"/>
                      </a:srgbClr>
                    </a:gs>
                    <a:gs pos="50000">
                      <a:srgbClr val="FFFF66">
                        <a:shade val="67500"/>
                        <a:satMod val="115000"/>
                      </a:srgbClr>
                    </a:gs>
                    <a:gs pos="100000">
                      <a:srgbClr val="FFFF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IKALAWANG MISTERYO NG TUWA: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62000" y="2209800"/>
            <a:ext cx="7696200" cy="2362200"/>
          </a:xfrm>
        </p:spPr>
        <p:txBody>
          <a:bodyPr>
            <a:normAutofit fontScale="77500" lnSpcReduction="20000"/>
          </a:bodyPr>
          <a:lstStyle/>
          <a:p>
            <a:r>
              <a:rPr lang="en-US" sz="75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3E2F99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ANG PAGDALAW NG BIRHENG MARIA KAY SANTA ISABEL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Image result for galax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7205" y="304800"/>
            <a:ext cx="5724395" cy="6477000"/>
          </a:xfrm>
        </p:spPr>
        <p:txBody>
          <a:bodyPr>
            <a:noAutofit/>
          </a:bodyPr>
          <a:lstStyle/>
          <a:p>
            <a:pPr marL="0" indent="0">
              <a:lnSpc>
                <a:spcPts val="3400"/>
              </a:lnSpc>
              <a:buNone/>
            </a:pP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Pagdalaw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</a:t>
            </a:r>
            <a:endParaRPr lang="en-US" sz="3600" b="1" dirty="0">
              <a:solidFill>
                <a:srgbClr val="FFDC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3400"/>
              </a:lnSpc>
              <a:buNone/>
            </a:pP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pagtatagpo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dalawang</a:t>
            </a:r>
            <a:endParaRPr lang="en-US" sz="3600" b="1" dirty="0">
              <a:solidFill>
                <a:srgbClr val="FFDC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3400"/>
              </a:lnSpc>
              <a:buNone/>
            </a:pP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babaeng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nangangalaga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endParaRPr lang="en-US" sz="3600" b="1" dirty="0">
              <a:solidFill>
                <a:srgbClr val="FFDC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3400"/>
              </a:lnSpc>
              <a:buNone/>
            </a:pP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isa’t-isa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panahon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endParaRPr lang="en-US" sz="3600" b="1" dirty="0">
              <a:solidFill>
                <a:srgbClr val="FFDC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3400"/>
              </a:lnSpc>
              <a:buNone/>
            </a:pP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kanilang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pagdadalantao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lnSpc>
                <a:spcPts val="3400"/>
              </a:lnSpc>
              <a:buNone/>
            </a:pPr>
            <a:endParaRPr lang="en-US" sz="1050" b="1" dirty="0">
              <a:solidFill>
                <a:srgbClr val="FFDC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3400"/>
              </a:lnSpc>
              <a:buNone/>
            </a:pP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Sila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kapwa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biniyayaan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endParaRPr lang="en-US" sz="3600" b="1" dirty="0">
              <a:solidFill>
                <a:srgbClr val="FFDC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3400"/>
              </a:lnSpc>
              <a:buNone/>
            </a:pP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Diyos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kawalan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endParaRPr lang="en-US" sz="3600" b="1" dirty="0">
              <a:solidFill>
                <a:srgbClr val="FFDC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3400"/>
              </a:lnSpc>
              <a:buNone/>
            </a:pP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kakayahang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magkaanak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dala</a:t>
            </a:r>
            <a:endParaRPr lang="en-US" sz="3600" b="1" dirty="0">
              <a:solidFill>
                <a:srgbClr val="FFDC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3400"/>
              </a:lnSpc>
              <a:buNone/>
            </a:pP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kanyang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katandaan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</a:p>
          <a:p>
            <a:pPr marL="0" indent="0">
              <a:lnSpc>
                <a:spcPts val="3400"/>
              </a:lnSpc>
              <a:buNone/>
            </a:pP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isa’y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pagkadalisay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lnSpc>
                <a:spcPts val="3400"/>
              </a:lnSpc>
              <a:buNone/>
            </a:pP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kanyang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kabataan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endParaRPr lang="en-US" sz="3000" b="1" dirty="0">
              <a:solidFill>
                <a:srgbClr val="FFDC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.</a:t>
            </a:r>
            <a:fld id="{1906B445-1722-483D-82A4-AC5E0F3B7301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126980" name="Picture 4" descr="Related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l="1835" r="6423" b="10069"/>
          <a:stretch>
            <a:fillRect/>
          </a:stretch>
        </p:blipFill>
        <p:spPr bwMode="auto">
          <a:xfrm>
            <a:off x="0" y="1143000"/>
            <a:ext cx="3267205" cy="4770120"/>
          </a:xfrm>
          <a:prstGeom prst="ellipse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20000"/>
              <a:lumOff val="80000"/>
              <a:alpha val="48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8915400" cy="373380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2800"/>
              </a:lnSpc>
              <a:buNone/>
            </a:pPr>
            <a:r>
              <a:rPr lang="en-US" dirty="0"/>
              <a:t>  </a:t>
            </a:r>
            <a:r>
              <a:rPr lang="en-US" sz="16000" b="1" dirty="0" err="1"/>
              <a:t>Ang</a:t>
            </a:r>
            <a:r>
              <a:rPr lang="en-US" sz="16000" b="1" dirty="0"/>
              <a:t> </a:t>
            </a:r>
            <a:r>
              <a:rPr lang="en-US" sz="16000" b="1" dirty="0" err="1"/>
              <a:t>kuwento</a:t>
            </a:r>
            <a:r>
              <a:rPr lang="en-US" sz="16000" b="1" dirty="0"/>
              <a:t> ay </a:t>
            </a:r>
            <a:r>
              <a:rPr lang="en-US" sz="16000" b="1" dirty="0" err="1"/>
              <a:t>tumutukoy</a:t>
            </a:r>
            <a:r>
              <a:rPr lang="en-US" sz="16000" b="1" dirty="0"/>
              <a:t> </a:t>
            </a:r>
            <a:r>
              <a:rPr lang="en-US" sz="16000" b="1" dirty="0" err="1"/>
              <a:t>sa</a:t>
            </a:r>
            <a:endParaRPr lang="en-US" sz="16000" b="1" dirty="0"/>
          </a:p>
          <a:p>
            <a:pPr marL="0" indent="0">
              <a:lnSpc>
                <a:spcPts val="2800"/>
              </a:lnSpc>
              <a:buNone/>
            </a:pPr>
            <a:r>
              <a:rPr lang="en-US" sz="16000" b="1" dirty="0" err="1"/>
              <a:t>mapagkalingang</a:t>
            </a:r>
            <a:r>
              <a:rPr lang="en-US" sz="16000" b="1" dirty="0"/>
              <a:t> </a:t>
            </a:r>
            <a:r>
              <a:rPr lang="en-US" sz="16000" b="1" dirty="0" err="1"/>
              <a:t>katangian</a:t>
            </a:r>
            <a:r>
              <a:rPr lang="en-US" sz="16000" b="1" dirty="0"/>
              <a:t> ng 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sz="16000" b="1" dirty="0" err="1"/>
              <a:t>pambabaeng</a:t>
            </a:r>
            <a:r>
              <a:rPr lang="en-US" sz="16000" b="1" dirty="0"/>
              <a:t> </a:t>
            </a:r>
            <a:r>
              <a:rPr lang="en-US" sz="16000" b="1" dirty="0" err="1"/>
              <a:t>enerhiya</a:t>
            </a:r>
            <a:r>
              <a:rPr lang="en-US" sz="16000" b="1" dirty="0"/>
              <a:t>. 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sz="16000" b="1" dirty="0"/>
              <a:t>Ito ang </a:t>
            </a:r>
            <a:r>
              <a:rPr lang="en-US" sz="16000" b="1" dirty="0" err="1"/>
              <a:t>uri</a:t>
            </a:r>
            <a:r>
              <a:rPr lang="en-US" sz="16000" b="1" dirty="0"/>
              <a:t> ng </a:t>
            </a:r>
            <a:r>
              <a:rPr lang="en-US" sz="16000" b="1" dirty="0" err="1"/>
              <a:t>enerhiya</a:t>
            </a:r>
            <a:r>
              <a:rPr lang="en-US" sz="16000" b="1" dirty="0"/>
              <a:t> </a:t>
            </a:r>
            <a:r>
              <a:rPr lang="en-US" sz="16000" b="1" dirty="0" err="1"/>
              <a:t>na</a:t>
            </a:r>
            <a:r>
              <a:rPr lang="en-US" sz="16000" b="1" dirty="0"/>
              <a:t> </a:t>
            </a:r>
            <a:r>
              <a:rPr lang="en-US" sz="16000" b="1" dirty="0" err="1"/>
              <a:t>minamaliit</a:t>
            </a:r>
            <a:r>
              <a:rPr lang="en-US" sz="16000" b="1" dirty="0"/>
              <a:t> 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sz="16000" b="1" dirty="0" err="1"/>
              <a:t>sa</a:t>
            </a:r>
            <a:r>
              <a:rPr lang="en-US" sz="16000" b="1" dirty="0"/>
              <a:t> </a:t>
            </a:r>
            <a:r>
              <a:rPr lang="en-US" sz="16000" b="1" dirty="0" err="1"/>
              <a:t>mundo</a:t>
            </a:r>
            <a:r>
              <a:rPr lang="en-US" sz="16000" b="1" dirty="0"/>
              <a:t> </a:t>
            </a:r>
            <a:r>
              <a:rPr lang="en-US" sz="16000" b="1" dirty="0" err="1"/>
              <a:t>na</a:t>
            </a:r>
            <a:r>
              <a:rPr lang="en-US" sz="16000" b="1" dirty="0"/>
              <a:t> </a:t>
            </a:r>
            <a:r>
              <a:rPr lang="en-US" sz="16000" b="1" dirty="0" err="1"/>
              <a:t>siyang</a:t>
            </a:r>
            <a:r>
              <a:rPr lang="en-US" sz="16000" b="1" dirty="0"/>
              <a:t> </a:t>
            </a:r>
            <a:r>
              <a:rPr lang="en-US" sz="16000" b="1" dirty="0" err="1"/>
              <a:t>naghatid</a:t>
            </a:r>
            <a:r>
              <a:rPr lang="en-US" sz="16000" b="1" dirty="0"/>
              <a:t> </a:t>
            </a:r>
            <a:r>
              <a:rPr lang="en-US" sz="16000" b="1" dirty="0" err="1"/>
              <a:t>sa</a:t>
            </a:r>
            <a:r>
              <a:rPr lang="en-US" sz="16000" b="1" dirty="0"/>
              <a:t> </a:t>
            </a:r>
            <a:r>
              <a:rPr lang="en-US" sz="16000" b="1" dirty="0" err="1"/>
              <a:t>atin</a:t>
            </a:r>
            <a:r>
              <a:rPr lang="en-US" sz="16000" b="1" dirty="0"/>
              <a:t> </a:t>
            </a:r>
            <a:r>
              <a:rPr lang="en-US" sz="16000" b="1" dirty="0" err="1"/>
              <a:t>sa</a:t>
            </a:r>
            <a:endParaRPr lang="en-US" sz="16000" b="1" dirty="0"/>
          </a:p>
          <a:p>
            <a:pPr marL="0" indent="0">
              <a:lnSpc>
                <a:spcPts val="2800"/>
              </a:lnSpc>
              <a:buNone/>
            </a:pPr>
            <a:r>
              <a:rPr lang="en-US" sz="16000" b="1" dirty="0" err="1"/>
              <a:t>kasalukuyang</a:t>
            </a:r>
            <a:r>
              <a:rPr lang="en-US" sz="16000" b="1" dirty="0"/>
              <a:t> </a:t>
            </a:r>
            <a:r>
              <a:rPr lang="en-US" sz="16000" b="1" dirty="0" err="1"/>
              <a:t>krisis</a:t>
            </a:r>
            <a:r>
              <a:rPr lang="en-US" sz="16000" b="1" dirty="0"/>
              <a:t> ng </a:t>
            </a:r>
            <a:r>
              <a:rPr lang="en-US" sz="16000" b="1" dirty="0" err="1"/>
              <a:t>patuloy</a:t>
            </a:r>
            <a:r>
              <a:rPr lang="en-US" sz="16000" b="1" dirty="0"/>
              <a:t> </a:t>
            </a:r>
            <a:r>
              <a:rPr lang="en-US" sz="16000" b="1" dirty="0" err="1"/>
              <a:t>na</a:t>
            </a:r>
            <a:endParaRPr lang="en-US" sz="16000" b="1" dirty="0"/>
          </a:p>
          <a:p>
            <a:pPr marL="0" indent="0">
              <a:lnSpc>
                <a:spcPts val="2800"/>
              </a:lnSpc>
              <a:buNone/>
            </a:pPr>
            <a:r>
              <a:rPr lang="en-US" sz="16000" b="1" dirty="0" err="1"/>
              <a:t>pagtaas</a:t>
            </a:r>
            <a:r>
              <a:rPr lang="en-US" sz="16000" b="1" dirty="0"/>
              <a:t> ng </a:t>
            </a:r>
            <a:r>
              <a:rPr lang="en-US" sz="16000" b="1" dirty="0" err="1"/>
              <a:t>sandaigdigang</a:t>
            </a:r>
            <a:r>
              <a:rPr lang="en-US" sz="16000" b="1" dirty="0"/>
              <a:t> </a:t>
            </a:r>
            <a:r>
              <a:rPr lang="en-US" sz="16000" b="1" dirty="0" err="1"/>
              <a:t>temperatura</a:t>
            </a:r>
            <a:r>
              <a:rPr lang="en-US" sz="16000" b="1" dirty="0"/>
              <a:t> 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sz="16000" b="1" dirty="0"/>
              <a:t>at </a:t>
            </a:r>
            <a:r>
              <a:rPr lang="en-US" sz="16000" b="1" dirty="0" err="1"/>
              <a:t>pagbabago</a:t>
            </a:r>
            <a:r>
              <a:rPr lang="en-US" sz="16000" b="1" dirty="0"/>
              <a:t> ng </a:t>
            </a:r>
            <a:r>
              <a:rPr lang="en-US" sz="16000" b="1" dirty="0" err="1"/>
              <a:t>klima</a:t>
            </a:r>
            <a:r>
              <a:rPr lang="en-US" sz="16000" b="1" dirty="0"/>
              <a:t>. </a:t>
            </a:r>
          </a:p>
          <a:p>
            <a:pPr marL="0" indent="0">
              <a:lnSpc>
                <a:spcPts val="2800"/>
              </a:lnSpc>
              <a:buNone/>
            </a:pPr>
            <a:endParaRPr lang="en-US" sz="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195622-C95E-C14B-857F-A5B3B8E39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234" y="3131837"/>
            <a:ext cx="5067300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20000"/>
              <a:lumOff val="80000"/>
              <a:alpha val="48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2276"/>
            <a:ext cx="8534400" cy="6477000"/>
          </a:xfrm>
        </p:spPr>
        <p:txBody>
          <a:bodyPr>
            <a:noAutofit/>
          </a:bodyPr>
          <a:lstStyle/>
          <a:p>
            <a:pPr marL="0" lvl="0" indent="0">
              <a:lnSpc>
                <a:spcPts val="2800"/>
              </a:lnSpc>
              <a:buNone/>
            </a:pPr>
            <a:r>
              <a:rPr lang="en-US" sz="4000" b="1" dirty="0" err="1">
                <a:solidFill>
                  <a:prstClr val="black"/>
                </a:solidFill>
              </a:rPr>
              <a:t>Kabaligtaran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nito</a:t>
            </a:r>
            <a:r>
              <a:rPr lang="en-US" sz="4000" b="1" dirty="0">
                <a:solidFill>
                  <a:prstClr val="black"/>
                </a:solidFill>
              </a:rPr>
              <a:t> ang </a:t>
            </a:r>
            <a:r>
              <a:rPr lang="en-US" sz="4000" b="1" dirty="0" err="1">
                <a:solidFill>
                  <a:prstClr val="black"/>
                </a:solidFill>
              </a:rPr>
              <a:t>panlalaking</a:t>
            </a:r>
            <a:endParaRPr lang="en-US" sz="4000" b="1" dirty="0">
              <a:solidFill>
                <a:prstClr val="black"/>
              </a:solidFill>
            </a:endParaRPr>
          </a:p>
          <a:p>
            <a:pPr marL="0" lvl="0" indent="0">
              <a:lnSpc>
                <a:spcPts val="2800"/>
              </a:lnSpc>
              <a:buNone/>
            </a:pPr>
            <a:r>
              <a:rPr lang="en-US" sz="4000" b="1" dirty="0" err="1">
                <a:solidFill>
                  <a:prstClr val="black"/>
                </a:solidFill>
              </a:rPr>
              <a:t>enerhiya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na</a:t>
            </a:r>
            <a:r>
              <a:rPr lang="en-US" sz="4000" b="1" dirty="0">
                <a:solidFill>
                  <a:prstClr val="black"/>
                </a:solidFill>
              </a:rPr>
              <a:t> ang </a:t>
            </a:r>
            <a:r>
              <a:rPr lang="en-US" sz="4000" b="1" dirty="0" err="1">
                <a:solidFill>
                  <a:prstClr val="black"/>
                </a:solidFill>
              </a:rPr>
              <a:t>diin</a:t>
            </a:r>
            <a:r>
              <a:rPr lang="en-US" sz="4000" b="1" dirty="0">
                <a:solidFill>
                  <a:prstClr val="black"/>
                </a:solidFill>
              </a:rPr>
              <a:t> ay ang</a:t>
            </a:r>
          </a:p>
          <a:p>
            <a:pPr marL="0" lvl="0" indent="0">
              <a:lnSpc>
                <a:spcPts val="2800"/>
              </a:lnSpc>
              <a:buNone/>
            </a:pPr>
            <a:r>
              <a:rPr lang="en-US" sz="4000" b="1" dirty="0" err="1">
                <a:solidFill>
                  <a:prstClr val="black"/>
                </a:solidFill>
              </a:rPr>
              <a:t>pakikipagtagisan</a:t>
            </a:r>
            <a:r>
              <a:rPr lang="en-US" sz="4000" b="1" dirty="0">
                <a:solidFill>
                  <a:prstClr val="black"/>
                </a:solidFill>
              </a:rPr>
              <a:t>, </a:t>
            </a:r>
            <a:r>
              <a:rPr lang="en-US" sz="4000" b="1" dirty="0" err="1">
                <a:solidFill>
                  <a:prstClr val="black"/>
                </a:solidFill>
              </a:rPr>
              <a:t>pangingibabaw</a:t>
            </a:r>
            <a:r>
              <a:rPr lang="en-US" sz="4000" b="1" dirty="0">
                <a:solidFill>
                  <a:prstClr val="black"/>
                </a:solidFill>
              </a:rPr>
              <a:t> at</a:t>
            </a:r>
          </a:p>
          <a:p>
            <a:pPr marL="0" lvl="0" indent="0">
              <a:lnSpc>
                <a:spcPts val="2800"/>
              </a:lnSpc>
              <a:buNone/>
            </a:pPr>
            <a:r>
              <a:rPr lang="en-US" sz="4000" b="1" dirty="0" err="1">
                <a:solidFill>
                  <a:prstClr val="black"/>
                </a:solidFill>
              </a:rPr>
              <a:t>pagsasamantala</a:t>
            </a:r>
            <a:r>
              <a:rPr lang="en-US" sz="4000" b="1" dirty="0">
                <a:solidFill>
                  <a:prstClr val="black"/>
                </a:solidFill>
              </a:rPr>
              <a:t>. Ito </a:t>
            </a:r>
            <a:r>
              <a:rPr lang="en-US" sz="4000" b="1" dirty="0" err="1">
                <a:solidFill>
                  <a:prstClr val="black"/>
                </a:solidFill>
              </a:rPr>
              <a:t>ngayon</a:t>
            </a:r>
            <a:r>
              <a:rPr lang="en-US" sz="4000" b="1" dirty="0">
                <a:solidFill>
                  <a:prstClr val="black"/>
                </a:solidFill>
              </a:rPr>
              <a:t> ang</a:t>
            </a:r>
          </a:p>
          <a:p>
            <a:pPr marL="0" lvl="0" indent="0">
              <a:lnSpc>
                <a:spcPts val="2800"/>
              </a:lnSpc>
              <a:buNone/>
            </a:pPr>
            <a:r>
              <a:rPr lang="en-US" sz="4000" b="1" dirty="0" err="1">
                <a:solidFill>
                  <a:prstClr val="black"/>
                </a:solidFill>
              </a:rPr>
              <a:t>naghahari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sa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ating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mundo</a:t>
            </a:r>
            <a:r>
              <a:rPr lang="en-US" sz="4000" b="1" dirty="0">
                <a:solidFill>
                  <a:prstClr val="black"/>
                </a:solidFill>
              </a:rPr>
              <a:t>,</a:t>
            </a:r>
          </a:p>
          <a:p>
            <a:pPr marL="0" lvl="0" indent="0">
              <a:lnSpc>
                <a:spcPts val="2800"/>
              </a:lnSpc>
              <a:buNone/>
            </a:pPr>
            <a:r>
              <a:rPr lang="en-US" sz="4000" b="1" dirty="0" err="1">
                <a:solidFill>
                  <a:prstClr val="black"/>
                </a:solidFill>
              </a:rPr>
              <a:t>sa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/>
              <a:t>kapinsalaan</a:t>
            </a:r>
            <a:r>
              <a:rPr lang="en-US" sz="4000" b="1" dirty="0"/>
              <a:t> ng</a:t>
            </a:r>
          </a:p>
          <a:p>
            <a:pPr marL="0" lvl="0" indent="0">
              <a:lnSpc>
                <a:spcPts val="2800"/>
              </a:lnSpc>
              <a:buNone/>
            </a:pPr>
            <a:r>
              <a:rPr lang="en-US" sz="4000" b="1" dirty="0" err="1"/>
              <a:t>pambabaeng</a:t>
            </a:r>
            <a:r>
              <a:rPr lang="en-US" sz="4000" b="1" dirty="0"/>
              <a:t> </a:t>
            </a:r>
            <a:r>
              <a:rPr lang="en-US" sz="4000" b="1" dirty="0" err="1"/>
              <a:t>enerhiya</a:t>
            </a:r>
            <a:r>
              <a:rPr lang="en-US" sz="4000" b="1" dirty="0"/>
              <a:t> </a:t>
            </a:r>
          </a:p>
          <a:p>
            <a:pPr marL="0" indent="0">
              <a:lnSpc>
                <a:spcPts val="3200"/>
              </a:lnSpc>
              <a:buNone/>
            </a:pPr>
            <a:r>
              <a:rPr lang="en-US" sz="4000" b="1" dirty="0" err="1"/>
              <a:t>ng</a:t>
            </a:r>
            <a:r>
              <a:rPr lang="en-US" sz="4000" b="1" dirty="0"/>
              <a:t> </a:t>
            </a:r>
            <a:r>
              <a:rPr lang="en-US" sz="4000" b="1" dirty="0" err="1"/>
              <a:t>pag-aaruga</a:t>
            </a:r>
            <a:r>
              <a:rPr lang="en-US" sz="4000" b="1" dirty="0"/>
              <a:t> </a:t>
            </a:r>
            <a:r>
              <a:rPr lang="en-US" sz="4000" b="1" dirty="0" err="1"/>
              <a:t>sa</a:t>
            </a:r>
            <a:r>
              <a:rPr lang="en-US" sz="4000" b="1" dirty="0"/>
              <a:t> </a:t>
            </a:r>
            <a:r>
              <a:rPr lang="en-US" sz="4000" b="1" dirty="0" err="1"/>
              <a:t>mga</a:t>
            </a:r>
            <a:r>
              <a:rPr lang="en-US" sz="4000" b="1" dirty="0"/>
              <a:t> </a:t>
            </a:r>
            <a:r>
              <a:rPr lang="en-US" sz="4000" b="1" dirty="0" err="1"/>
              <a:t>mahihina</a:t>
            </a:r>
            <a:r>
              <a:rPr lang="en-US" sz="4000" b="1" dirty="0"/>
              <a:t>, </a:t>
            </a:r>
          </a:p>
          <a:p>
            <a:pPr marL="0" indent="0">
              <a:lnSpc>
                <a:spcPts val="3200"/>
              </a:lnSpc>
              <a:buNone/>
            </a:pPr>
            <a:r>
              <a:rPr lang="en-US" sz="4000" b="1" dirty="0" err="1"/>
              <a:t>pangangalaga</a:t>
            </a:r>
            <a:r>
              <a:rPr lang="en-US" sz="4000" b="1" dirty="0"/>
              <a:t> </a:t>
            </a:r>
            <a:r>
              <a:rPr lang="en-US" sz="4000" b="1" dirty="0" err="1"/>
              <a:t>sa</a:t>
            </a:r>
            <a:r>
              <a:rPr lang="en-US" sz="4000" b="1" dirty="0"/>
              <a:t> </a:t>
            </a:r>
            <a:r>
              <a:rPr lang="en-US" sz="4000" b="1" dirty="0" err="1"/>
              <a:t>lahat</a:t>
            </a:r>
            <a:r>
              <a:rPr lang="en-US" sz="4000" b="1" dirty="0"/>
              <a:t>, </a:t>
            </a:r>
          </a:p>
          <a:p>
            <a:pPr marL="0" indent="0">
              <a:lnSpc>
                <a:spcPts val="3200"/>
              </a:lnSpc>
              <a:buNone/>
            </a:pPr>
            <a:r>
              <a:rPr lang="en-US" sz="4000" b="1" dirty="0"/>
              <a:t>at </a:t>
            </a:r>
            <a:r>
              <a:rPr lang="en-US" sz="4000" b="1" dirty="0" err="1"/>
              <a:t>mapayapa</a:t>
            </a:r>
            <a:r>
              <a:rPr lang="en-US" sz="4000" b="1" dirty="0"/>
              <a:t> at </a:t>
            </a:r>
          </a:p>
          <a:p>
            <a:pPr marL="0" indent="0">
              <a:lnSpc>
                <a:spcPts val="3200"/>
              </a:lnSpc>
              <a:buNone/>
            </a:pPr>
            <a:r>
              <a:rPr lang="en-US" sz="4000" b="1" dirty="0" err="1"/>
              <a:t>maayos</a:t>
            </a:r>
            <a:r>
              <a:rPr lang="en-US" sz="4000" b="1" dirty="0"/>
              <a:t> </a:t>
            </a:r>
            <a:r>
              <a:rPr lang="en-US" sz="4000" b="1" dirty="0" err="1"/>
              <a:t>na</a:t>
            </a:r>
            <a:r>
              <a:rPr lang="en-US" sz="4000" b="1" dirty="0"/>
              <a:t> </a:t>
            </a:r>
            <a:r>
              <a:rPr lang="en-US" sz="4000" b="1" dirty="0" err="1"/>
              <a:t>ugnayan</a:t>
            </a:r>
            <a:r>
              <a:rPr lang="en-US" sz="4000" b="1" dirty="0"/>
              <a:t>.</a:t>
            </a:r>
          </a:p>
          <a:p>
            <a:pPr marL="0" indent="0">
              <a:lnSpc>
                <a:spcPts val="3200"/>
              </a:lnSpc>
              <a:buNone/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7535308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20000"/>
              <a:lumOff val="80000"/>
              <a:alpha val="48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denpics-com_005-063-Black-and-reddish-brown-monarch-butterfly-Danaus-plexippus-Linnaeus-in.jpg"/>
          <p:cNvPicPr>
            <a:picLocks noChangeAspect="1"/>
          </p:cNvPicPr>
          <p:nvPr/>
        </p:nvPicPr>
        <p:blipFill>
          <a:blip r:embed="rId4" cstate="email"/>
          <a:srcRect l="-21875" t="-25000" r="2344" b="12500"/>
          <a:stretch>
            <a:fillRect/>
          </a:stretch>
        </p:blipFill>
        <p:spPr>
          <a:xfrm>
            <a:off x="2626841" y="-129383"/>
            <a:ext cx="5067300" cy="357691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676" y="3200400"/>
            <a:ext cx="8610600" cy="3657600"/>
          </a:xfrm>
        </p:spPr>
        <p:txBody>
          <a:bodyPr>
            <a:noAutofit/>
          </a:bodyPr>
          <a:lstStyle/>
          <a:p>
            <a:pPr marL="0" indent="0">
              <a:lnSpc>
                <a:spcPts val="3200"/>
              </a:lnSpc>
              <a:buNone/>
            </a:pPr>
            <a:endParaRPr lang="en-US" sz="4000" b="1" dirty="0"/>
          </a:p>
          <a:p>
            <a:pPr marL="0" indent="0">
              <a:lnSpc>
                <a:spcPts val="3200"/>
              </a:lnSpc>
              <a:buNone/>
            </a:pPr>
            <a:r>
              <a:rPr lang="en-US" sz="4000" b="1" dirty="0" err="1"/>
              <a:t>Nawa’y</a:t>
            </a:r>
            <a:r>
              <a:rPr lang="en-US" sz="4000" b="1" dirty="0"/>
              <a:t> </a:t>
            </a:r>
            <a:r>
              <a:rPr lang="en-US" sz="4000" b="1" dirty="0" err="1"/>
              <a:t>magsilbing</a:t>
            </a:r>
            <a:r>
              <a:rPr lang="en-US" sz="4000" b="1" dirty="0"/>
              <a:t> </a:t>
            </a:r>
            <a:r>
              <a:rPr lang="en-US" sz="4000" b="1" dirty="0" err="1"/>
              <a:t>inspirasyon</a:t>
            </a:r>
            <a:r>
              <a:rPr lang="en-US" sz="4000" b="1" dirty="0"/>
              <a:t> </a:t>
            </a:r>
            <a:r>
              <a:rPr lang="en-US" sz="4000" b="1" dirty="0" err="1"/>
              <a:t>sa</a:t>
            </a:r>
            <a:r>
              <a:rPr lang="en-US" sz="4000" b="1" dirty="0"/>
              <a:t> </a:t>
            </a:r>
            <a:r>
              <a:rPr lang="en-US" sz="4000" b="1" dirty="0" err="1"/>
              <a:t>atin</a:t>
            </a:r>
            <a:endParaRPr lang="en-US" sz="4000" b="1" dirty="0"/>
          </a:p>
          <a:p>
            <a:pPr marL="0" indent="0">
              <a:lnSpc>
                <a:spcPts val="3200"/>
              </a:lnSpc>
              <a:buNone/>
            </a:pPr>
            <a:r>
              <a:rPr lang="en-US" sz="4000" b="1" dirty="0" err="1"/>
              <a:t>sina</a:t>
            </a:r>
            <a:r>
              <a:rPr lang="en-US" sz="4000" b="1" dirty="0"/>
              <a:t> Maria at Isabel at </a:t>
            </a:r>
            <a:r>
              <a:rPr lang="en-US" sz="4000" b="1" dirty="0" err="1"/>
              <a:t>nawa’y</a:t>
            </a:r>
            <a:endParaRPr lang="en-US" sz="4000" b="1" dirty="0"/>
          </a:p>
          <a:p>
            <a:pPr marL="0" indent="0">
              <a:lnSpc>
                <a:spcPts val="3200"/>
              </a:lnSpc>
              <a:buNone/>
            </a:pPr>
            <a:r>
              <a:rPr lang="en-US" sz="4000" b="1" dirty="0" err="1"/>
              <a:t>matularan</a:t>
            </a:r>
            <a:r>
              <a:rPr lang="en-US" sz="4000" b="1" dirty="0"/>
              <a:t> </a:t>
            </a:r>
            <a:r>
              <a:rPr lang="en-US" sz="4000" b="1" dirty="0" err="1"/>
              <a:t>natin</a:t>
            </a:r>
            <a:r>
              <a:rPr lang="en-US" sz="4000" b="1" dirty="0"/>
              <a:t> ang </a:t>
            </a:r>
            <a:r>
              <a:rPr lang="en-US" sz="4000" b="1" dirty="0" err="1"/>
              <a:t>pinapamalas</a:t>
            </a:r>
            <a:endParaRPr lang="en-US" sz="4000" b="1" dirty="0"/>
          </a:p>
          <a:p>
            <a:pPr marL="0" indent="0">
              <a:lnSpc>
                <a:spcPts val="3200"/>
              </a:lnSpc>
              <a:buNone/>
            </a:pPr>
            <a:r>
              <a:rPr lang="en-US" sz="4000" b="1" dirty="0" err="1"/>
              <a:t>nilang</a:t>
            </a:r>
            <a:r>
              <a:rPr lang="en-US" sz="4000" b="1" dirty="0"/>
              <a:t> </a:t>
            </a:r>
            <a:r>
              <a:rPr lang="en-US" sz="4000" b="1" dirty="0" err="1"/>
              <a:t>pagkalinga</a:t>
            </a:r>
            <a:r>
              <a:rPr lang="en-US" sz="4000" b="1" dirty="0"/>
              <a:t> </a:t>
            </a:r>
            <a:r>
              <a:rPr lang="en-US" sz="4000" b="1" dirty="0" err="1"/>
              <a:t>sa</a:t>
            </a:r>
            <a:r>
              <a:rPr lang="en-US" sz="4000" b="1" dirty="0"/>
              <a:t> </a:t>
            </a:r>
            <a:r>
              <a:rPr lang="en-US" sz="4000" b="1" dirty="0" err="1"/>
              <a:t>isa’t</a:t>
            </a:r>
            <a:r>
              <a:rPr lang="en-US" sz="4000" b="1" dirty="0"/>
              <a:t> </a:t>
            </a:r>
            <a:r>
              <a:rPr lang="en-US" sz="4000" b="1" dirty="0" err="1"/>
              <a:t>isa</a:t>
            </a:r>
            <a:endParaRPr lang="en-US" sz="4000" b="1" dirty="0"/>
          </a:p>
          <a:p>
            <a:pPr marL="0" indent="0">
              <a:lnSpc>
                <a:spcPts val="3200"/>
              </a:lnSpc>
              <a:buNone/>
            </a:pPr>
            <a:r>
              <a:rPr lang="en-US" sz="4000" b="1" dirty="0"/>
              <a:t>at </a:t>
            </a:r>
            <a:r>
              <a:rPr lang="en-US" sz="4000" b="1" dirty="0" err="1"/>
              <a:t>sa</a:t>
            </a:r>
            <a:r>
              <a:rPr lang="en-US" sz="4000" b="1" dirty="0"/>
              <a:t> </a:t>
            </a:r>
            <a:r>
              <a:rPr lang="en-US" sz="4000" b="1" dirty="0" err="1"/>
              <a:t>lahat</a:t>
            </a:r>
            <a:r>
              <a:rPr lang="en-US" sz="4000" b="1" dirty="0"/>
              <a:t> </a:t>
            </a:r>
            <a:r>
              <a:rPr lang="en-US" sz="4000" b="1" dirty="0" err="1"/>
              <a:t>ng</a:t>
            </a:r>
            <a:r>
              <a:rPr lang="en-US" sz="4000" b="1" dirty="0"/>
              <a:t> </a:t>
            </a:r>
            <a:r>
              <a:rPr lang="en-US" sz="4000" b="1" dirty="0" err="1"/>
              <a:t>nilalang</a:t>
            </a:r>
            <a:r>
              <a:rPr lang="en-US" sz="4000" b="1" dirty="0"/>
              <a:t> </a:t>
            </a:r>
            <a:r>
              <a:rPr lang="en-US" sz="4000" b="1" dirty="0" err="1"/>
              <a:t>ng</a:t>
            </a:r>
            <a:r>
              <a:rPr lang="en-US" sz="4000" b="1" dirty="0"/>
              <a:t> </a:t>
            </a:r>
            <a:r>
              <a:rPr lang="en-US" sz="4000" b="1" dirty="0" err="1"/>
              <a:t>Diyos</a:t>
            </a:r>
            <a:r>
              <a:rPr lang="en-US" sz="4000" b="1" dirty="0"/>
              <a:t>.</a:t>
            </a:r>
            <a:endParaRPr lang="en-US" sz="36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37_medium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6531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839199" cy="4114800"/>
          </a:xfrm>
        </p:spPr>
        <p:txBody>
          <a:bodyPr>
            <a:noAutofit/>
          </a:bodyPr>
          <a:lstStyle/>
          <a:p>
            <a:pPr marL="0" indent="0">
              <a:lnSpc>
                <a:spcPts val="4000"/>
              </a:lnSpc>
              <a:buNone/>
            </a:pP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lahat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pagsisikap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ito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ay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nangyari</a:t>
            </a:r>
            <a:endParaRPr lang="en-US" sz="36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upang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maganap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ang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nais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ng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Diyos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mabatid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at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makilala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sa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pamamagitan</a:t>
            </a:r>
            <a:endParaRPr lang="en-US" sz="36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“</a:t>
            </a:r>
            <a:r>
              <a:rPr lang="en-US" sz="3600" b="1" i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gawa</a:t>
            </a:r>
            <a:r>
              <a:rPr lang="en-US" sz="3600" b="1" i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ng</a:t>
            </a:r>
            <a:r>
              <a:rPr lang="en-US" sz="3600" b="1" i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kanyang</a:t>
            </a:r>
            <a:r>
              <a:rPr lang="en-US" sz="3600" b="1" i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mga</a:t>
            </a:r>
            <a:r>
              <a:rPr lang="en-US" sz="3600" b="1" i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kamay</a:t>
            </a:r>
            <a:r>
              <a:rPr lang="en-US" sz="3600" b="1" i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’,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mithiin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Diyos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magmahal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at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mahalin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din ng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kaniyang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mga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nilalang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6500" name="Rectangle 4"/>
          <p:cNvSpPr>
            <a:spLocks noGrp="1" noChangeArrowheads="1"/>
          </p:cNvSpPr>
          <p:nvPr>
            <p:ph idx="1"/>
          </p:nvPr>
        </p:nvSpPr>
        <p:spPr>
          <a:xfrm>
            <a:off x="304800" y="1143000"/>
            <a:ext cx="8153400" cy="5638800"/>
          </a:xfrm>
        </p:spPr>
        <p:txBody>
          <a:bodyPr>
            <a:noAutofit/>
          </a:bodyPr>
          <a:lstStyle/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sumasalangit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ka,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sambahin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ngalan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mapasaamin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kaharian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sundin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loob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dito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lupa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langit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Bigyan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kakanin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araw-araw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patawarin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sala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pagpapatawad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namin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nagkakasala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huwag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ipahintulot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tukso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iadya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lahat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masama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Amen.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72B83-D44F-4E2C-9171-CE27F5217C72}" type="slidenum">
              <a:rPr lang="en-US"/>
              <a:pPr/>
              <a:t>60</a:t>
            </a:fld>
            <a:endParaRPr lang="en-US"/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2717638" y="228600"/>
            <a:ext cx="37593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4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AMA NAMIN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371600"/>
            <a:ext cx="7467600" cy="5410200"/>
          </a:xfrm>
        </p:spPr>
        <p:txBody>
          <a:bodyPr>
            <a:noAutofit/>
          </a:bodyPr>
          <a:lstStyle/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Aba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Birheng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Maria,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napupuno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ka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grasya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,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Panginoong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Diyos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ay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sumasaiyo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.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Bukod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kang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pinagpala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babaeng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lahat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at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pinagpala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naman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iyong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anak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si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Hesus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D242-299E-42AE-97B8-3F845F55D242}" type="slidenum">
              <a:rPr lang="en-US"/>
              <a:pPr/>
              <a:t>61</a:t>
            </a:fld>
            <a:endParaRPr lang="en-US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1600200" y="381000"/>
            <a:ext cx="625844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4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ABA BIRHENG MARIA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762000"/>
            <a:ext cx="7467600" cy="5410200"/>
          </a:xfrm>
        </p:spPr>
        <p:txBody>
          <a:bodyPr>
            <a:noAutofit/>
          </a:bodyPr>
          <a:lstStyle/>
          <a:p>
            <a:pPr algn="ctr">
              <a:lnSpc>
                <a:spcPts val="6000"/>
              </a:lnSpc>
              <a:buFont typeface="Wingdings" pitchFamily="2" charset="2"/>
              <a:buNone/>
            </a:pP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Santa Maria,</a:t>
            </a:r>
            <a:b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Ina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ng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Diyos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,</a:t>
            </a:r>
            <a:b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ipanalangin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mo </a:t>
            </a:r>
            <a:b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kaming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makasalanan</a:t>
            </a:r>
            <a:b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ngayon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at kung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kami’y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mamamatay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.</a:t>
            </a:r>
            <a:b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Amen.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D242-299E-42AE-97B8-3F845F55D242}" type="slidenum">
              <a:rPr lang="en-US"/>
              <a:pPr/>
              <a:t>62</a:t>
            </a:fld>
            <a:endParaRPr lang="en-US"/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76400"/>
            <a:ext cx="7924800" cy="4525963"/>
          </a:xfrm>
        </p:spPr>
        <p:txBody>
          <a:bodyPr>
            <a:noAutofit/>
          </a:bodyPr>
          <a:lstStyle/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Luwalhati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Anak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Espiritu Santo.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Kapara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noong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ngayon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magpakailan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man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magpasawalang-hanggan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Amen.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17C8-7EAB-41FA-A8E0-B6F39DA7CB10}" type="slidenum">
              <a:rPr lang="en-US"/>
              <a:pPr/>
              <a:t>63</a:t>
            </a:fld>
            <a:endParaRPr lang="en-US"/>
          </a:p>
        </p:txBody>
      </p:sp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2895600" y="609600"/>
            <a:ext cx="390363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LUWALHATI</a:t>
            </a: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8477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286000"/>
            <a:ext cx="8839200" cy="5257800"/>
          </a:xfrm>
        </p:spPr>
        <p:txBody>
          <a:bodyPr>
            <a:normAutofit/>
          </a:bodyPr>
          <a:lstStyle/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48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Holy Mother of our Savior,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48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Spirit dwells in you.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48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Oh, how great is your beauty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48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the grace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48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bestowed on you.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4800" y="381000"/>
            <a:ext cx="88392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HOLY MOTHER OF </a:t>
            </a:r>
          </a:p>
          <a:p>
            <a:pPr algn="ctr"/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OUR SAVIOR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8477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752600"/>
            <a:ext cx="9144000" cy="3581400"/>
          </a:xfrm>
        </p:spPr>
        <p:txBody>
          <a:bodyPr>
            <a:normAutofit/>
          </a:bodyPr>
          <a:lstStyle/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Holy Mother of our Savior,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blessed are you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from among all women,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God had chosen you.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14466" name="Rectangle 2"/>
          <p:cNvSpPr>
            <a:spLocks noGrp="1" noChangeArrowheads="1"/>
          </p:cNvSpPr>
          <p:nvPr>
            <p:ph idx="1"/>
          </p:nvPr>
        </p:nvSpPr>
        <p:spPr>
          <a:xfrm>
            <a:off x="0" y="533400"/>
            <a:ext cx="9144000" cy="5867400"/>
          </a:xfrm>
        </p:spPr>
        <p:txBody>
          <a:bodyPr>
            <a:normAutofit fontScale="25000" lnSpcReduction="20000"/>
          </a:bodyPr>
          <a:lstStyle/>
          <a:p>
            <a:pPr algn="ctr">
              <a:buFont typeface="Wingdings" pitchFamily="2" charset="2"/>
              <a:buNone/>
            </a:pPr>
            <a:r>
              <a:rPr lang="en-US" sz="19200" b="1" dirty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CHORUS:</a:t>
            </a:r>
          </a:p>
          <a:p>
            <a:pPr algn="ctr">
              <a:buFont typeface="Wingdings" pitchFamily="2" charset="2"/>
              <a:buNone/>
            </a:pPr>
            <a:endParaRPr lang="en-US" sz="2200" b="1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4600"/>
              </a:lnSpc>
              <a:buFont typeface="Wingdings" pitchFamily="2" charset="2"/>
              <a:buNone/>
            </a:pPr>
            <a:r>
              <a:rPr lang="en-US" sz="16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 blessed Mary, </a:t>
            </a:r>
          </a:p>
          <a:p>
            <a:pPr algn="ctr">
              <a:lnSpc>
                <a:spcPts val="4600"/>
              </a:lnSpc>
              <a:buFont typeface="Wingdings" pitchFamily="2" charset="2"/>
              <a:buNone/>
            </a:pPr>
            <a:r>
              <a:rPr lang="en-US" sz="16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your faith is everlasting, </a:t>
            </a:r>
          </a:p>
          <a:p>
            <a:pPr algn="ctr">
              <a:lnSpc>
                <a:spcPts val="4600"/>
              </a:lnSpc>
              <a:buFont typeface="Wingdings" pitchFamily="2" charset="2"/>
              <a:buNone/>
            </a:pPr>
            <a:r>
              <a:rPr lang="en-US" sz="16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remaining ever-virgin, </a:t>
            </a:r>
          </a:p>
          <a:p>
            <a:pPr algn="ctr">
              <a:lnSpc>
                <a:spcPts val="4600"/>
              </a:lnSpc>
              <a:buFont typeface="Wingdings" pitchFamily="2" charset="2"/>
              <a:buNone/>
            </a:pPr>
            <a:r>
              <a:rPr lang="en-US" sz="16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your heart immaculate. </a:t>
            </a:r>
          </a:p>
          <a:p>
            <a:pPr algn="ctr">
              <a:lnSpc>
                <a:spcPts val="4600"/>
              </a:lnSpc>
              <a:buFont typeface="Wingdings" pitchFamily="2" charset="2"/>
              <a:buNone/>
            </a:pPr>
            <a:r>
              <a:rPr lang="en-US" sz="16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 blessed Mary, Mother of God, </a:t>
            </a:r>
          </a:p>
          <a:p>
            <a:pPr algn="ctr">
              <a:lnSpc>
                <a:spcPts val="4600"/>
              </a:lnSpc>
              <a:buFont typeface="Wingdings" pitchFamily="2" charset="2"/>
              <a:buNone/>
            </a:pPr>
            <a:r>
              <a:rPr lang="en-US" sz="16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lead us with your gentle hand </a:t>
            </a:r>
          </a:p>
          <a:p>
            <a:pPr algn="ctr">
              <a:lnSpc>
                <a:spcPts val="4600"/>
              </a:lnSpc>
              <a:buFont typeface="Wingdings" pitchFamily="2" charset="2"/>
              <a:buNone/>
            </a:pPr>
            <a:r>
              <a:rPr lang="en-US" sz="16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Christ, your only 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CHAPTER PAGEB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38200" y="457200"/>
            <a:ext cx="7772400" cy="14478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n w="9525">
                  <a:solidFill>
                    <a:srgbClr val="3E2F99"/>
                  </a:solidFill>
                </a:ln>
                <a:gradFill flip="none" rotWithShape="1">
                  <a:gsLst>
                    <a:gs pos="0">
                      <a:srgbClr val="FFFF66">
                        <a:shade val="30000"/>
                        <a:satMod val="115000"/>
                      </a:srgbClr>
                    </a:gs>
                    <a:gs pos="50000">
                      <a:srgbClr val="FFFF66">
                        <a:shade val="67500"/>
                        <a:satMod val="115000"/>
                      </a:srgbClr>
                    </a:gs>
                    <a:gs pos="100000">
                      <a:srgbClr val="FFFF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IKATLONG MISTERYO </a:t>
            </a:r>
            <a:br>
              <a:rPr lang="en-US" sz="4800" b="1" dirty="0">
                <a:ln w="9525">
                  <a:solidFill>
                    <a:srgbClr val="3E2F99"/>
                  </a:solidFill>
                </a:ln>
                <a:gradFill flip="none" rotWithShape="1">
                  <a:gsLst>
                    <a:gs pos="0">
                      <a:srgbClr val="FFFF66">
                        <a:shade val="30000"/>
                        <a:satMod val="115000"/>
                      </a:srgbClr>
                    </a:gs>
                    <a:gs pos="50000">
                      <a:srgbClr val="FFFF66">
                        <a:shade val="67500"/>
                        <a:satMod val="115000"/>
                      </a:srgbClr>
                    </a:gs>
                    <a:gs pos="100000">
                      <a:srgbClr val="FFFF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en-US" sz="4800" b="1" dirty="0">
                <a:ln w="9525">
                  <a:solidFill>
                    <a:srgbClr val="3E2F99"/>
                  </a:solidFill>
                </a:ln>
                <a:gradFill flip="none" rotWithShape="1">
                  <a:gsLst>
                    <a:gs pos="0">
                      <a:srgbClr val="FFFF66">
                        <a:shade val="30000"/>
                        <a:satMod val="115000"/>
                      </a:srgbClr>
                    </a:gs>
                    <a:gs pos="50000">
                      <a:srgbClr val="FFFF66">
                        <a:shade val="67500"/>
                        <a:satMod val="115000"/>
                      </a:srgbClr>
                    </a:gs>
                    <a:gs pos="100000">
                      <a:srgbClr val="FFFF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NG TUWA: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62000" y="2209800"/>
            <a:ext cx="7696200" cy="2362200"/>
          </a:xfrm>
        </p:spPr>
        <p:txBody>
          <a:bodyPr>
            <a:normAutofit fontScale="77500" lnSpcReduction="20000"/>
          </a:bodyPr>
          <a:lstStyle/>
          <a:p>
            <a:r>
              <a:rPr lang="en-US" sz="75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3E2F99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ANG PAGSILANG NG ATING PANGINOONG  HESUKRISTO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Image result for galax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1623" y="533400"/>
            <a:ext cx="5259977" cy="5943600"/>
          </a:xfrm>
        </p:spPr>
        <p:txBody>
          <a:bodyPr>
            <a:noAutofit/>
          </a:bodyPr>
          <a:lstStyle/>
          <a:p>
            <a:pPr marL="0" indent="0">
              <a:lnSpc>
                <a:spcPts val="4000"/>
              </a:lnSpc>
              <a:buNone/>
            </a:pP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Ayon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batas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kalikasan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Diyos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nagkatawang-tao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isinilang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pagkaraan</a:t>
            </a:r>
            <a:endParaRPr lang="en-US" sz="3600" b="1" dirty="0">
              <a:solidFill>
                <a:srgbClr val="FFDC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siyam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buwang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pagdadalantao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Maria. </a:t>
            </a:r>
          </a:p>
          <a:p>
            <a:pPr marL="0" indent="0">
              <a:lnSpc>
                <a:spcPts val="4000"/>
              </a:lnSpc>
              <a:buNone/>
            </a:pPr>
            <a:endParaRPr lang="en-US" sz="3600" b="1" dirty="0">
              <a:solidFill>
                <a:srgbClr val="FFDC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abang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kapaligiran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nn-NO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Manlilikhang Manunubos ay isinilang</a:t>
            </a:r>
            <a:r>
              <a:rPr lang="en-US" sz="36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8" name="Picture 2" descr="Image result for the birth of jesus chris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2774" b="1370"/>
          <a:stretch>
            <a:fillRect/>
          </a:stretch>
        </p:blipFill>
        <p:spPr bwMode="auto">
          <a:xfrm>
            <a:off x="-2178" y="838200"/>
            <a:ext cx="3888377" cy="4999342"/>
          </a:xfrm>
          <a:prstGeom prst="ellipse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20000"/>
              <a:lumOff val="80000"/>
              <a:alpha val="48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57200"/>
            <a:ext cx="8229600" cy="60960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ts val="3600"/>
              </a:lnSpc>
              <a:buNone/>
            </a:pP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2800" b="1" dirty="0"/>
              <a:t>Ang </a:t>
            </a:r>
            <a:r>
              <a:rPr lang="en-US" sz="12800" b="1" dirty="0" err="1"/>
              <a:t>kalangitan</a:t>
            </a:r>
            <a:r>
              <a:rPr lang="en-US" sz="12800" b="1" dirty="0"/>
              <a:t>, ang </a:t>
            </a:r>
            <a:r>
              <a:rPr lang="en-US" sz="12800" b="1" dirty="0" err="1"/>
              <a:t>lahat</a:t>
            </a:r>
            <a:r>
              <a:rPr lang="en-US" sz="12800" b="1" dirty="0"/>
              <a:t> ng </a:t>
            </a:r>
            <a:r>
              <a:rPr lang="en-US" sz="12800" b="1" dirty="0" err="1"/>
              <a:t>anghel</a:t>
            </a:r>
            <a:r>
              <a:rPr lang="en-US" sz="12800" b="1" dirty="0"/>
              <a:t> </a:t>
            </a:r>
            <a:r>
              <a:rPr lang="en-US" sz="12800" b="1" dirty="0" err="1"/>
              <a:t>sa</a:t>
            </a:r>
            <a:r>
              <a:rPr lang="en-US" sz="12800" b="1" dirty="0"/>
              <a:t> </a:t>
            </a:r>
            <a:r>
              <a:rPr lang="en-US" sz="12800" b="1" dirty="0" err="1"/>
              <a:t>langit</a:t>
            </a:r>
            <a:r>
              <a:rPr lang="en-US" sz="12800" b="1" dirty="0"/>
              <a:t> at ang </a:t>
            </a:r>
            <a:r>
              <a:rPr lang="en-US" sz="12800" b="1" dirty="0" err="1"/>
              <a:t>buong</a:t>
            </a:r>
            <a:r>
              <a:rPr lang="en-US" sz="12800" b="1" dirty="0"/>
              <a:t> </a:t>
            </a:r>
            <a:r>
              <a:rPr lang="en-US" sz="12800" b="1" dirty="0" err="1"/>
              <a:t>sangkatauhan</a:t>
            </a:r>
            <a:r>
              <a:rPr lang="en-US" sz="12800" b="1" dirty="0"/>
              <a:t> ay </a:t>
            </a:r>
            <a:r>
              <a:rPr lang="en-US" sz="12800" b="1" dirty="0" err="1"/>
              <a:t>nagsaya</a:t>
            </a:r>
            <a:r>
              <a:rPr lang="en-US" sz="12800" b="1" dirty="0"/>
              <a:t> </a:t>
            </a:r>
            <a:r>
              <a:rPr lang="en-US" sz="12800" b="1" dirty="0" err="1"/>
              <a:t>dahil</a:t>
            </a:r>
            <a:r>
              <a:rPr lang="en-US" sz="12800" b="1" dirty="0"/>
              <a:t> ang </a:t>
            </a:r>
            <a:r>
              <a:rPr lang="en-US" sz="12800" b="1" dirty="0" err="1"/>
              <a:t>kasaysayan</a:t>
            </a:r>
            <a:r>
              <a:rPr lang="en-US" sz="12800" b="1" dirty="0"/>
              <a:t> ay di </a:t>
            </a:r>
            <a:r>
              <a:rPr lang="en-US" sz="12800" b="1" dirty="0" err="1"/>
              <a:t>na</a:t>
            </a:r>
            <a:r>
              <a:rPr lang="en-US" sz="12800" b="1" dirty="0"/>
              <a:t> </a:t>
            </a:r>
            <a:r>
              <a:rPr lang="en-US" sz="12800" b="1" dirty="0" err="1"/>
              <a:t>muling</a:t>
            </a:r>
            <a:r>
              <a:rPr lang="en-US" sz="12800" b="1" dirty="0"/>
              <a:t> </a:t>
            </a:r>
            <a:r>
              <a:rPr lang="en-US" sz="12800" b="1" dirty="0" err="1"/>
              <a:t>magiging</a:t>
            </a:r>
            <a:r>
              <a:rPr lang="en-US" sz="12800" b="1" dirty="0"/>
              <a:t> </a:t>
            </a:r>
            <a:r>
              <a:rPr lang="en-US" sz="12800" b="1" dirty="0" err="1"/>
              <a:t>katulad</a:t>
            </a:r>
            <a:r>
              <a:rPr lang="en-US" sz="12800" b="1" dirty="0"/>
              <a:t> ng </a:t>
            </a:r>
            <a:r>
              <a:rPr lang="en-US" sz="12800" b="1" dirty="0" err="1"/>
              <a:t>dati</a:t>
            </a:r>
            <a:r>
              <a:rPr lang="en-US" sz="12800" b="1" dirty="0"/>
              <a:t>.  </a:t>
            </a:r>
          </a:p>
          <a:p>
            <a:pPr>
              <a:lnSpc>
                <a:spcPts val="3600"/>
              </a:lnSpc>
              <a:buNone/>
            </a:pPr>
            <a:r>
              <a:rPr lang="en-US" sz="12800" b="1" dirty="0"/>
              <a:t>Ang </a:t>
            </a:r>
            <a:r>
              <a:rPr lang="en-US" sz="12800" b="1" dirty="0" err="1"/>
              <a:t>unang</a:t>
            </a:r>
            <a:r>
              <a:rPr lang="en-US" sz="12800" b="1" dirty="0"/>
              <a:t> </a:t>
            </a:r>
            <a:r>
              <a:rPr lang="en-US" sz="12800" b="1" dirty="0" err="1"/>
              <a:t>mga</a:t>
            </a:r>
            <a:r>
              <a:rPr lang="en-US" sz="12800" b="1" dirty="0"/>
              <a:t> </a:t>
            </a:r>
            <a:r>
              <a:rPr lang="en-US" sz="12800" b="1" dirty="0" err="1"/>
              <a:t>nakasaksi</a:t>
            </a:r>
            <a:r>
              <a:rPr lang="en-US" sz="12800" b="1" dirty="0"/>
              <a:t> </a:t>
            </a:r>
            <a:r>
              <a:rPr lang="en-US" sz="12800" b="1" dirty="0" err="1"/>
              <a:t>rito</a:t>
            </a:r>
            <a:r>
              <a:rPr lang="en-US" sz="12800" b="1" dirty="0"/>
              <a:t> ay ang </a:t>
            </a:r>
            <a:r>
              <a:rPr lang="en-US" sz="12800" b="1" dirty="0" err="1"/>
              <a:t>mga</a:t>
            </a:r>
            <a:r>
              <a:rPr lang="en-US" sz="12800" b="1" dirty="0"/>
              <a:t> </a:t>
            </a:r>
          </a:p>
          <a:p>
            <a:pPr>
              <a:lnSpc>
                <a:spcPts val="3600"/>
              </a:lnSpc>
              <a:buNone/>
            </a:pPr>
            <a:r>
              <a:rPr lang="en-US" sz="12800" b="1" dirty="0" err="1"/>
              <a:t>abang</a:t>
            </a:r>
            <a:r>
              <a:rPr lang="en-US" sz="12800" b="1" dirty="0"/>
              <a:t> </a:t>
            </a:r>
            <a:r>
              <a:rPr lang="en-US" sz="12800" b="1" dirty="0" err="1"/>
              <a:t>pastol</a:t>
            </a:r>
            <a:r>
              <a:rPr lang="en-US" sz="12800" b="1" dirty="0"/>
              <a:t>, </a:t>
            </a:r>
            <a:r>
              <a:rPr lang="en-US" sz="12800" b="1" dirty="0" err="1"/>
              <a:t>na</a:t>
            </a:r>
            <a:r>
              <a:rPr lang="en-US" sz="12800" b="1" dirty="0"/>
              <a:t> kung </a:t>
            </a:r>
            <a:r>
              <a:rPr lang="en-US" sz="12800" b="1" dirty="0" err="1"/>
              <a:t>sa</a:t>
            </a:r>
            <a:r>
              <a:rPr lang="en-US" sz="12800" b="1" dirty="0"/>
              <a:t> </a:t>
            </a:r>
            <a:r>
              <a:rPr lang="en-US" sz="12800" b="1" dirty="0" err="1"/>
              <a:t>ating</a:t>
            </a:r>
            <a:r>
              <a:rPr lang="en-US" sz="12800" b="1" dirty="0"/>
              <a:t> </a:t>
            </a:r>
            <a:r>
              <a:rPr lang="en-US" sz="12800" b="1" dirty="0" err="1"/>
              <a:t>kasalukuyang</a:t>
            </a:r>
            <a:r>
              <a:rPr lang="en-US" sz="12800" b="1" dirty="0"/>
              <a:t> </a:t>
            </a:r>
          </a:p>
          <a:p>
            <a:pPr>
              <a:lnSpc>
                <a:spcPts val="3600"/>
              </a:lnSpc>
              <a:buNone/>
            </a:pPr>
            <a:r>
              <a:rPr lang="en-US" sz="12800" b="1" dirty="0" err="1"/>
              <a:t>panahon</a:t>
            </a:r>
            <a:r>
              <a:rPr lang="en-US" sz="12800" b="1" dirty="0"/>
              <a:t> ay </a:t>
            </a:r>
            <a:r>
              <a:rPr lang="en-US" sz="12800" b="1" dirty="0" err="1"/>
              <a:t>yaong</a:t>
            </a:r>
            <a:r>
              <a:rPr lang="en-US" sz="12800" b="1" dirty="0"/>
              <a:t> </a:t>
            </a:r>
            <a:r>
              <a:rPr lang="en-US" sz="12800" b="1" dirty="0" err="1"/>
              <a:t>mga</a:t>
            </a:r>
            <a:r>
              <a:rPr lang="en-US" sz="12800" b="1" dirty="0"/>
              <a:t> </a:t>
            </a:r>
            <a:r>
              <a:rPr lang="en-US" sz="12800" b="1" dirty="0" err="1"/>
              <a:t>tinatawag</a:t>
            </a:r>
            <a:r>
              <a:rPr lang="en-US" sz="12800" b="1" dirty="0"/>
              <a:t> </a:t>
            </a:r>
            <a:r>
              <a:rPr lang="en-US" sz="12800" b="1" dirty="0" err="1"/>
              <a:t>nating</a:t>
            </a:r>
            <a:r>
              <a:rPr lang="en-US" sz="12800" b="1" dirty="0"/>
              <a:t> </a:t>
            </a:r>
          </a:p>
          <a:p>
            <a:pPr>
              <a:lnSpc>
                <a:spcPts val="3600"/>
              </a:lnSpc>
              <a:buNone/>
            </a:pPr>
            <a:r>
              <a:rPr lang="en-US" sz="12800" b="1" dirty="0"/>
              <a:t>‘watch your car boys’ o </a:t>
            </a:r>
            <a:r>
              <a:rPr lang="en-US" sz="12800" b="1" dirty="0" err="1"/>
              <a:t>tagabantay</a:t>
            </a:r>
            <a:r>
              <a:rPr lang="en-US" sz="12800" b="1" dirty="0"/>
              <a:t> ng </a:t>
            </a:r>
            <a:r>
              <a:rPr lang="en-US" sz="12800" b="1" dirty="0" err="1"/>
              <a:t>mga</a:t>
            </a:r>
            <a:r>
              <a:rPr lang="en-US" sz="12800" b="1" dirty="0"/>
              <a:t> </a:t>
            </a:r>
            <a:r>
              <a:rPr lang="en-US" sz="12800" b="1" dirty="0" err="1"/>
              <a:t>pinaparkeng</a:t>
            </a:r>
            <a:r>
              <a:rPr lang="en-US" sz="12800" b="1" dirty="0"/>
              <a:t> </a:t>
            </a:r>
            <a:r>
              <a:rPr lang="en-US" sz="12800" b="1" dirty="0" err="1"/>
              <a:t>sasakyan</a:t>
            </a:r>
            <a:r>
              <a:rPr lang="en-US" sz="12800" b="1" dirty="0"/>
              <a:t>.  </a:t>
            </a:r>
          </a:p>
          <a:p>
            <a:pPr>
              <a:lnSpc>
                <a:spcPts val="3600"/>
              </a:lnSpc>
              <a:buNone/>
            </a:pPr>
            <a:r>
              <a:rPr lang="en-US" sz="12800" b="1" dirty="0"/>
              <a:t>Hindi </a:t>
            </a:r>
            <a:r>
              <a:rPr lang="en-US" sz="12800" b="1" dirty="0" err="1"/>
              <a:t>agad</a:t>
            </a:r>
            <a:r>
              <a:rPr lang="en-US" sz="12800" b="1" dirty="0"/>
              <a:t> </a:t>
            </a:r>
            <a:r>
              <a:rPr lang="en-US" sz="12800" b="1" dirty="0" err="1"/>
              <a:t>naunawaan</a:t>
            </a:r>
            <a:r>
              <a:rPr lang="en-US" sz="12800" b="1" dirty="0"/>
              <a:t> </a:t>
            </a:r>
            <a:r>
              <a:rPr lang="en-US" sz="12800" b="1" dirty="0" err="1"/>
              <a:t>ni</a:t>
            </a:r>
            <a:r>
              <a:rPr lang="en-US" sz="12800" b="1" dirty="0"/>
              <a:t> Maria kung </a:t>
            </a:r>
            <a:r>
              <a:rPr lang="en-US" sz="12800" b="1" dirty="0" err="1"/>
              <a:t>ano</a:t>
            </a:r>
            <a:r>
              <a:rPr lang="en-US" sz="12800" b="1" dirty="0"/>
              <a:t> </a:t>
            </a:r>
            <a:r>
              <a:rPr lang="en-US" sz="12800" b="1" dirty="0" err="1"/>
              <a:t>ang</a:t>
            </a:r>
            <a:r>
              <a:rPr lang="en-US" sz="12800" b="1" dirty="0"/>
              <a:t> </a:t>
            </a:r>
          </a:p>
          <a:p>
            <a:pPr>
              <a:lnSpc>
                <a:spcPts val="3600"/>
              </a:lnSpc>
              <a:buNone/>
            </a:pPr>
            <a:r>
              <a:rPr lang="en-US" sz="12800" b="1" dirty="0" err="1"/>
              <a:t>nangyayari</a:t>
            </a:r>
            <a:r>
              <a:rPr lang="en-US" sz="12800" b="1" dirty="0"/>
              <a:t> </a:t>
            </a:r>
            <a:r>
              <a:rPr lang="en-US" sz="12800" b="1" dirty="0" err="1"/>
              <a:t>subali’t</a:t>
            </a:r>
            <a:r>
              <a:rPr lang="en-US" sz="12800" b="1" dirty="0"/>
              <a:t> ‘</a:t>
            </a:r>
            <a:r>
              <a:rPr lang="en-US" sz="12800" b="1" dirty="0" err="1"/>
              <a:t>ang</a:t>
            </a:r>
            <a:r>
              <a:rPr lang="en-US" sz="12800" b="1" dirty="0"/>
              <a:t> </a:t>
            </a:r>
            <a:r>
              <a:rPr lang="en-US" sz="12800" b="1" dirty="0" err="1"/>
              <a:t>lahat</a:t>
            </a:r>
            <a:r>
              <a:rPr lang="en-US" sz="12800" b="1" dirty="0"/>
              <a:t> </a:t>
            </a:r>
            <a:r>
              <a:rPr lang="en-US" sz="12800" b="1" dirty="0" err="1"/>
              <a:t>ng</a:t>
            </a:r>
            <a:r>
              <a:rPr lang="en-US" sz="12800" b="1" dirty="0"/>
              <a:t> </a:t>
            </a:r>
            <a:r>
              <a:rPr lang="en-US" sz="12800" b="1" dirty="0" err="1"/>
              <a:t>ito’y</a:t>
            </a:r>
            <a:r>
              <a:rPr lang="en-US" sz="12800" b="1" dirty="0"/>
              <a:t> </a:t>
            </a:r>
            <a:r>
              <a:rPr lang="en-US" sz="12800" b="1" dirty="0" err="1"/>
              <a:t>kanyang</a:t>
            </a:r>
            <a:endParaRPr lang="en-US" sz="12800" b="1" dirty="0"/>
          </a:p>
          <a:p>
            <a:pPr>
              <a:lnSpc>
                <a:spcPts val="3600"/>
              </a:lnSpc>
              <a:buNone/>
            </a:pPr>
            <a:r>
              <a:rPr lang="en-US" sz="12800" b="1" dirty="0" err="1"/>
              <a:t>pinahahalagahan</a:t>
            </a:r>
            <a:r>
              <a:rPr lang="en-US" sz="12800" b="1" dirty="0"/>
              <a:t> </a:t>
            </a:r>
            <a:r>
              <a:rPr lang="en-US" sz="12800" b="1" dirty="0" err="1"/>
              <a:t>sa</a:t>
            </a:r>
            <a:r>
              <a:rPr lang="en-US" sz="12800" b="1" dirty="0"/>
              <a:t> </a:t>
            </a:r>
            <a:r>
              <a:rPr lang="en-US" sz="12800" b="1" dirty="0" err="1"/>
              <a:t>kanyang</a:t>
            </a:r>
            <a:r>
              <a:rPr lang="en-US" sz="12800" b="1" dirty="0"/>
              <a:t> </a:t>
            </a:r>
            <a:r>
              <a:rPr lang="en-US" sz="12800" b="1" dirty="0" err="1"/>
              <a:t>puso</a:t>
            </a:r>
            <a:r>
              <a:rPr lang="en-US" sz="12800" b="1" dirty="0"/>
              <a:t>’.</a:t>
            </a:r>
          </a:p>
          <a:p>
            <a:pPr>
              <a:lnSpc>
                <a:spcPts val="3600"/>
              </a:lnSpc>
              <a:buNone/>
            </a:pPr>
            <a:r>
              <a:rPr lang="en-US" sz="12800" b="1" dirty="0"/>
              <a:t>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69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s_Earth's_Mate_1024x768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3962400" cy="5943600"/>
          </a:xfrm>
        </p:spPr>
        <p:txBody>
          <a:bodyPr>
            <a:noAutofit/>
          </a:bodyPr>
          <a:lstStyle/>
          <a:p>
            <a:pPr marL="0" indent="0">
              <a:lnSpc>
                <a:spcPts val="4000"/>
              </a:lnSpc>
              <a:buNone/>
            </a:pPr>
            <a:r>
              <a:rPr lang="en-US" sz="4000" b="1" dirty="0">
                <a:solidFill>
                  <a:schemeClr val="bg1"/>
                </a:solidFill>
              </a:rPr>
              <a:t>Sa </a:t>
            </a:r>
            <a:r>
              <a:rPr lang="en-US" sz="4000" b="1" dirty="0" err="1">
                <a:solidFill>
                  <a:schemeClr val="bg1"/>
                </a:solidFill>
              </a:rPr>
              <a:t>mundo</a:t>
            </a:r>
            <a:r>
              <a:rPr lang="en-US" sz="4000" b="1" dirty="0">
                <a:solidFill>
                  <a:schemeClr val="bg1"/>
                </a:solidFill>
              </a:rPr>
              <a:t>,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4000" b="1" dirty="0" err="1">
                <a:solidFill>
                  <a:schemeClr val="bg1"/>
                </a:solidFill>
              </a:rPr>
              <a:t>ito‘y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maaari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lang</a:t>
            </a:r>
            <a:endParaRPr lang="en-US" sz="4000" b="1" dirty="0">
              <a:solidFill>
                <a:schemeClr val="bg1"/>
              </a:solidFill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en-US" sz="4000" b="1" dirty="0" err="1">
                <a:solidFill>
                  <a:schemeClr val="bg1"/>
                </a:solidFill>
              </a:rPr>
              <a:t>mangyari</a:t>
            </a:r>
            <a:r>
              <a:rPr lang="en-US" sz="4000" b="1" dirty="0">
                <a:solidFill>
                  <a:schemeClr val="bg1"/>
                </a:solidFill>
              </a:rPr>
              <a:t>  </a:t>
            </a:r>
            <a:r>
              <a:rPr lang="en-US" sz="4000" b="1" dirty="0" err="1">
                <a:solidFill>
                  <a:schemeClr val="bg1"/>
                </a:solidFill>
              </a:rPr>
              <a:t>sa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4000" b="1" dirty="0" err="1">
                <a:solidFill>
                  <a:schemeClr val="bg1"/>
                </a:solidFill>
              </a:rPr>
              <a:t>paglitaw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tao</a:t>
            </a:r>
            <a:r>
              <a:rPr lang="en-US" sz="4000" b="1" dirty="0">
                <a:solidFill>
                  <a:schemeClr val="bg1"/>
                </a:solidFill>
              </a:rPr>
              <a:t> –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4000" b="1" dirty="0" err="1">
                <a:solidFill>
                  <a:schemeClr val="bg1"/>
                </a:solidFill>
              </a:rPr>
              <a:t>isang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nilalang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na</a:t>
            </a:r>
            <a:endParaRPr lang="en-US" sz="4000" b="1" dirty="0">
              <a:solidFill>
                <a:schemeClr val="bg1"/>
              </a:solidFill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en-US" sz="4000" b="1" dirty="0">
                <a:solidFill>
                  <a:schemeClr val="bg1"/>
                </a:solidFill>
              </a:rPr>
              <a:t>may </a:t>
            </a:r>
            <a:r>
              <a:rPr lang="en-US" sz="4000" b="1" dirty="0" err="1">
                <a:solidFill>
                  <a:schemeClr val="bg1"/>
                </a:solidFill>
              </a:rPr>
              <a:t>kakayahang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4000" b="1" dirty="0" err="1">
                <a:solidFill>
                  <a:schemeClr val="bg1"/>
                </a:solidFill>
              </a:rPr>
              <a:t>matuto</a:t>
            </a:r>
            <a:r>
              <a:rPr lang="en-US" sz="4000" b="1" dirty="0">
                <a:solidFill>
                  <a:schemeClr val="bg1"/>
                </a:solidFill>
              </a:rPr>
              <a:t> at may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4000" b="1" dirty="0" err="1">
                <a:solidFill>
                  <a:schemeClr val="bg1"/>
                </a:solidFill>
              </a:rPr>
              <a:t>kamalayang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4000" b="1" dirty="0" err="1">
                <a:solidFill>
                  <a:schemeClr val="bg1"/>
                </a:solidFill>
              </a:rPr>
              <a:t>magmahal</a:t>
            </a:r>
            <a:r>
              <a:rPr lang="en-US" sz="4000" b="1" dirty="0">
                <a:solidFill>
                  <a:schemeClr val="bg1"/>
                </a:solidFill>
              </a:rPr>
              <a:t>.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20000"/>
              <a:lumOff val="80000"/>
              <a:alpha val="48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old_Sea_Morning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10363200" y="-304800"/>
            <a:ext cx="9144000" cy="68580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151558" name="Picture 6" descr="Related image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304800" y="3124200"/>
            <a:ext cx="8458200" cy="36576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81000"/>
            <a:ext cx="8686800" cy="4525963"/>
          </a:xfrm>
        </p:spPr>
        <p:txBody>
          <a:bodyPr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b="1" dirty="0" err="1"/>
              <a:t>Maaaring</a:t>
            </a:r>
            <a:r>
              <a:rPr lang="en-US" b="1" dirty="0"/>
              <a:t> di </a:t>
            </a:r>
            <a:r>
              <a:rPr lang="en-US" b="1" dirty="0" err="1"/>
              <a:t>natin</a:t>
            </a:r>
            <a:r>
              <a:rPr lang="en-US" b="1" dirty="0"/>
              <a:t> </a:t>
            </a:r>
            <a:r>
              <a:rPr lang="en-US" b="1" dirty="0" err="1"/>
              <a:t>maunawaan</a:t>
            </a:r>
            <a:r>
              <a:rPr lang="en-US" b="1" dirty="0"/>
              <a:t> ang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masalimuot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epekto</a:t>
            </a:r>
            <a:r>
              <a:rPr lang="en-US" b="1" dirty="0"/>
              <a:t> ng </a:t>
            </a:r>
            <a:r>
              <a:rPr lang="en-US" b="1" dirty="0" err="1"/>
              <a:t>pagtaas</a:t>
            </a:r>
            <a:r>
              <a:rPr lang="en-US" b="1" dirty="0"/>
              <a:t> ng </a:t>
            </a:r>
            <a:r>
              <a:rPr lang="en-US" b="1" dirty="0" err="1"/>
              <a:t>sandaigdigang</a:t>
            </a:r>
            <a:r>
              <a:rPr lang="en-US" b="1" dirty="0"/>
              <a:t> </a:t>
            </a:r>
            <a:r>
              <a:rPr lang="en-US" b="1" dirty="0" err="1"/>
              <a:t>temperatura</a:t>
            </a:r>
            <a:r>
              <a:rPr lang="en-US" b="1" dirty="0"/>
              <a:t> at </a:t>
            </a:r>
            <a:r>
              <a:rPr lang="en-US" b="1" dirty="0" err="1"/>
              <a:t>pagbabago</a:t>
            </a:r>
            <a:r>
              <a:rPr lang="en-US" b="1" dirty="0"/>
              <a:t> ng </a:t>
            </a:r>
            <a:r>
              <a:rPr lang="en-US" b="1" dirty="0" err="1"/>
              <a:t>klima</a:t>
            </a:r>
            <a:r>
              <a:rPr lang="en-US" b="1" dirty="0"/>
              <a:t> o ng </a:t>
            </a:r>
            <a:r>
              <a:rPr lang="en-US" b="1" dirty="0" err="1"/>
              <a:t>kasalukuyang</a:t>
            </a:r>
            <a:r>
              <a:rPr lang="en-US" b="1" dirty="0"/>
              <a:t> </a:t>
            </a:r>
            <a:r>
              <a:rPr lang="en-US" b="1" dirty="0" err="1"/>
              <a:t>krisis</a:t>
            </a:r>
            <a:r>
              <a:rPr lang="en-US" b="1" dirty="0"/>
              <a:t> </a:t>
            </a:r>
            <a:r>
              <a:rPr lang="en-US" b="1" dirty="0" err="1"/>
              <a:t>pangkalikasan</a:t>
            </a:r>
            <a:r>
              <a:rPr lang="en-US" b="1" dirty="0"/>
              <a:t>, </a:t>
            </a:r>
            <a:r>
              <a:rPr lang="en-US" b="1" dirty="0" err="1"/>
              <a:t>subalit</a:t>
            </a:r>
            <a:r>
              <a:rPr lang="en-US" b="1" dirty="0"/>
              <a:t> </a:t>
            </a:r>
            <a:r>
              <a:rPr lang="en-US" b="1" dirty="0" err="1"/>
              <a:t>pinahahalagahan</a:t>
            </a:r>
            <a:r>
              <a:rPr lang="en-US" b="1" dirty="0"/>
              <a:t> </a:t>
            </a:r>
            <a:r>
              <a:rPr lang="en-US" b="1" dirty="0" err="1"/>
              <a:t>natin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ating</a:t>
            </a:r>
            <a:r>
              <a:rPr lang="en-US" b="1" dirty="0"/>
              <a:t>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puso</a:t>
            </a:r>
            <a:r>
              <a:rPr lang="en-US" b="1" dirty="0"/>
              <a:t> ang </a:t>
            </a:r>
            <a:r>
              <a:rPr lang="en-US" b="1" dirty="0" err="1"/>
              <a:t>dakilang</a:t>
            </a:r>
            <a:r>
              <a:rPr lang="en-US" b="1" dirty="0"/>
              <a:t> </a:t>
            </a:r>
            <a:r>
              <a:rPr lang="en-US" b="1" dirty="0" err="1"/>
              <a:t>niloloob</a:t>
            </a:r>
            <a:r>
              <a:rPr lang="en-US" b="1" dirty="0"/>
              <a:t> ng </a:t>
            </a:r>
            <a:r>
              <a:rPr lang="en-US" b="1" dirty="0" err="1"/>
              <a:t>Diyos</a:t>
            </a:r>
            <a:r>
              <a:rPr lang="en-US" b="1" dirty="0"/>
              <a:t> para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sangnilikha</a:t>
            </a:r>
            <a:r>
              <a:rPr lang="en-US" b="1" dirty="0"/>
              <a:t>: “</a:t>
            </a:r>
            <a:r>
              <a:rPr lang="en-US" b="1" dirty="0" err="1"/>
              <a:t>na</a:t>
            </a:r>
            <a:r>
              <a:rPr lang="en-US" b="1" dirty="0"/>
              <a:t> ang </a:t>
            </a:r>
            <a:r>
              <a:rPr lang="en-US" b="1" dirty="0" err="1"/>
              <a:t>lahat</a:t>
            </a:r>
            <a:r>
              <a:rPr lang="en-US" b="1" dirty="0"/>
              <a:t> ay </a:t>
            </a:r>
            <a:r>
              <a:rPr lang="en-US" b="1" dirty="0" err="1"/>
              <a:t>magkaroon</a:t>
            </a:r>
            <a:r>
              <a:rPr lang="en-US" b="1" dirty="0"/>
              <a:t> ng </a:t>
            </a:r>
            <a:r>
              <a:rPr lang="en-US" b="1" dirty="0" err="1"/>
              <a:t>buhay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ganap</a:t>
            </a:r>
            <a:r>
              <a:rPr lang="en-US" b="1" dirty="0"/>
              <a:t> at </a:t>
            </a:r>
            <a:r>
              <a:rPr lang="en-US" b="1" dirty="0" err="1"/>
              <a:t>kasiya-siya</a:t>
            </a:r>
            <a:r>
              <a:rPr lang="en-US" b="1" dirty="0"/>
              <a:t>”.</a:t>
            </a:r>
            <a:endParaRPr lang="en-US" b="1" i="1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6500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153400" cy="5638800"/>
          </a:xfrm>
        </p:spPr>
        <p:txBody>
          <a:bodyPr>
            <a:noAutofit/>
          </a:bodyPr>
          <a:lstStyle/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sumasalangit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ka,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sambahin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ngalan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mapasaamin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kaharian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sundin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loob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dito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lupa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langit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Bigyan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kakanin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araw-araw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patawarin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sala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pagpapatawad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namin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nagkakasala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huwag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ipahintulot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tukso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iadya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lahat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masama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Amen.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72B83-D44F-4E2C-9171-CE27F5217C72}" type="slidenum">
              <a:rPr lang="en-US"/>
              <a:pPr/>
              <a:t>71</a:t>
            </a:fld>
            <a:endParaRPr lang="en-US"/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2793838" y="228600"/>
            <a:ext cx="37593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4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AMA NAMIN</a:t>
            </a: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371600"/>
            <a:ext cx="7467600" cy="5410200"/>
          </a:xfrm>
        </p:spPr>
        <p:txBody>
          <a:bodyPr>
            <a:noAutofit/>
          </a:bodyPr>
          <a:lstStyle/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Aba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Birheng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Maria,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napupuno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ka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grasya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,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Panginoong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Diyos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ay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sumasaiyo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.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Bukod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kang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pinagpala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babaeng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lahat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at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pinagpala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naman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iyong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anak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si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Hesus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D242-299E-42AE-97B8-3F845F55D242}" type="slidenum">
              <a:rPr lang="en-US"/>
              <a:pPr/>
              <a:t>72</a:t>
            </a:fld>
            <a:endParaRPr lang="en-US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1600200" y="381000"/>
            <a:ext cx="625844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4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ABA BIRHENG MARIA</a:t>
            </a: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762000"/>
            <a:ext cx="7467600" cy="5410200"/>
          </a:xfrm>
        </p:spPr>
        <p:txBody>
          <a:bodyPr>
            <a:noAutofit/>
          </a:bodyPr>
          <a:lstStyle/>
          <a:p>
            <a:pPr algn="ctr">
              <a:lnSpc>
                <a:spcPts val="6000"/>
              </a:lnSpc>
              <a:buFont typeface="Wingdings" pitchFamily="2" charset="2"/>
              <a:buNone/>
            </a:pP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Santa Maria,</a:t>
            </a:r>
            <a:b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Ina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ng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Diyos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,</a:t>
            </a:r>
            <a:b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ipanalangin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mo </a:t>
            </a:r>
            <a:b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kaming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makasalanan</a:t>
            </a:r>
            <a:b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ngayon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at kung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kami’y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mamamatay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.</a:t>
            </a:r>
            <a:b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Amen.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D242-299E-42AE-97B8-3F845F55D242}" type="slidenum">
              <a:rPr lang="en-US"/>
              <a:pPr/>
              <a:t>73</a:t>
            </a:fld>
            <a:endParaRPr lang="en-US"/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7924800" cy="4525963"/>
          </a:xfrm>
        </p:spPr>
        <p:txBody>
          <a:bodyPr>
            <a:noAutofit/>
          </a:bodyPr>
          <a:lstStyle/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Luwalhati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Anak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Espiritu Santo.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Kapara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noong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ngayon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magpakailan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man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magpasawalang-hanggan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Amen.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17C8-7EAB-41FA-A8E0-B6F39DA7CB10}" type="slidenum">
              <a:rPr lang="en-US"/>
              <a:pPr/>
              <a:t>74</a:t>
            </a:fld>
            <a:endParaRPr lang="en-US"/>
          </a:p>
        </p:txBody>
      </p:sp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2895600" y="609600"/>
            <a:ext cx="390363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LUWALHATI</a:t>
            </a: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84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001000" cy="5334000"/>
          </a:xfrm>
        </p:spPr>
        <p:txBody>
          <a:bodyPr>
            <a:noAutofit/>
          </a:bodyPr>
          <a:lstStyle/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Kahanga-hanga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Iyong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pangalan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Panginoon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sangkalupaan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Ipinagbunyi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iyong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kamahalan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>
              <a:lnSpc>
                <a:spcPts val="4800"/>
              </a:lnSpc>
              <a:buFont typeface="Wingdings" pitchFamily="2" charset="2"/>
              <a:buNone/>
            </a:pP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buong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kalangitan</a:t>
            </a:r>
            <a:endParaRPr lang="en-US" sz="4800" b="1" i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62000" y="228600"/>
            <a:ext cx="77724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KAHANGA-HANGA</a:t>
            </a: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84771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685800"/>
            <a:ext cx="8229600" cy="5867400"/>
          </a:xfrm>
        </p:spPr>
        <p:txBody>
          <a:bodyPr>
            <a:noAutofit/>
          </a:bodyPr>
          <a:lstStyle/>
          <a:p>
            <a:pPr marL="0" indent="0">
              <a:lnSpc>
                <a:spcPts val="4500"/>
              </a:lnSpc>
              <a:buFont typeface="Wingdings" pitchFamily="2" charset="2"/>
              <a:buNone/>
            </a:pP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Pinagmasdan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ko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langit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4500"/>
              </a:lnSpc>
              <a:buFont typeface="Wingdings" pitchFamily="2" charset="2"/>
              <a:buNone/>
            </a:pP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gawa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iyong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kamay</a:t>
            </a:r>
            <a:endParaRPr lang="en-US" sz="4800" b="1" i="1" dirty="0">
              <a:solidFill>
                <a:srgbClr val="3E2F9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lnSpc>
                <a:spcPts val="45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Ang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bawat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bituin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4500"/>
              </a:lnSpc>
              <a:buFont typeface="Wingdings" pitchFamily="2" charset="2"/>
              <a:buNone/>
            </a:pP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langit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iyong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nilagay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4500"/>
              </a:lnSpc>
              <a:buFont typeface="Wingdings" pitchFamily="2" charset="2"/>
              <a:buNone/>
            </a:pP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Diyos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kalangitan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>
              <a:lnSpc>
                <a:spcPts val="4500"/>
              </a:lnSpc>
              <a:buFont typeface="Wingdings" pitchFamily="2" charset="2"/>
              <a:buNone/>
            </a:pP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buong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kalangitan</a:t>
            </a:r>
            <a:endParaRPr lang="en-US" sz="4800" b="1" i="1" dirty="0">
              <a:solidFill>
                <a:srgbClr val="3E2F9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lnSpc>
                <a:spcPts val="45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Diyos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kahanga-hanga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4500"/>
              </a:lnSpc>
              <a:buFont typeface="Wingdings" pitchFamily="2" charset="2"/>
              <a:buNone/>
            </a:pP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Iyong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pangalan</a:t>
            </a: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>
              <a:buFont typeface="Wingdings" pitchFamily="2" charset="2"/>
              <a:buNone/>
            </a:pPr>
            <a:endParaRPr lang="en-US" sz="3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8477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457200"/>
            <a:ext cx="7848600" cy="61722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ts val="4200"/>
              </a:lnSpc>
              <a:buFont typeface="Wingdings" pitchFamily="2" charset="2"/>
              <a:buNone/>
            </a:pP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 </a:t>
            </a: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sino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kaya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siyang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tao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>
              <a:lnSpc>
                <a:spcPts val="4200"/>
              </a:lnSpc>
              <a:buFont typeface="Wingdings" pitchFamily="2" charset="2"/>
              <a:buNone/>
            </a:pP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na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iyong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pinagmasdan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>
              <a:lnSpc>
                <a:spcPts val="4200"/>
              </a:lnSpc>
              <a:buFont typeface="Wingdings" pitchFamily="2" charset="2"/>
              <a:buNone/>
            </a:pP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ginawa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mong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anghel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>
              <a:lnSpc>
                <a:spcPts val="4200"/>
              </a:lnSpc>
              <a:buFont typeface="Wingdings" pitchFamily="2" charset="2"/>
              <a:buNone/>
            </a:pP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kalangitan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>
              <a:lnSpc>
                <a:spcPts val="4200"/>
              </a:lnSpc>
              <a:buFont typeface="Wingdings" pitchFamily="2" charset="2"/>
              <a:buNone/>
            </a:pP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Pinuno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karangalan</a:t>
            </a:r>
            <a:endParaRPr lang="en-US" sz="19200" b="1" i="1" dirty="0">
              <a:solidFill>
                <a:srgbClr val="3E2F9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lnSpc>
                <a:spcPts val="4200"/>
              </a:lnSpc>
              <a:buFont typeface="Wingdings" pitchFamily="2" charset="2"/>
              <a:buNone/>
            </a:pP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Diyos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kalangitan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>
              <a:lnSpc>
                <a:spcPts val="4200"/>
              </a:lnSpc>
              <a:buFont typeface="Wingdings" pitchFamily="2" charset="2"/>
              <a:buNone/>
            </a:pP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buong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kalangitan</a:t>
            </a:r>
            <a:endParaRPr lang="en-US" sz="19200" b="1" i="1" dirty="0">
              <a:solidFill>
                <a:srgbClr val="3E2F9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lnSpc>
                <a:spcPts val="4200"/>
              </a:lnSpc>
              <a:buFont typeface="Wingdings" pitchFamily="2" charset="2"/>
              <a:buNone/>
            </a:pP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 </a:t>
            </a: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Diyos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kahanga-hanga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lnSpc>
                <a:spcPts val="4200"/>
              </a:lnSpc>
              <a:buFont typeface="Wingdings" pitchFamily="2" charset="2"/>
              <a:buNone/>
            </a:pP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Iyong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9200" b="1" i="1" dirty="0" err="1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pangalan</a:t>
            </a: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>
              <a:buFont typeface="Wingdings" pitchFamily="2" charset="2"/>
              <a:buNone/>
            </a:pPr>
            <a:endParaRPr lang="en-US" sz="16000" b="1" dirty="0"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endParaRPr lang="en-US" sz="16000" b="1" dirty="0"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endParaRPr lang="en-US" sz="16000" b="1" dirty="0"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r>
              <a:rPr lang="en-US" sz="16000" b="1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None/>
            </a:pPr>
            <a:endParaRPr lang="en-US" sz="54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endParaRPr lang="en-US" sz="54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endParaRPr lang="en-US" sz="54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CHAPTER PAGEB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38200" y="457200"/>
            <a:ext cx="7772400" cy="14478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n w="9525">
                  <a:solidFill>
                    <a:srgbClr val="3E2F99"/>
                  </a:solidFill>
                </a:ln>
                <a:gradFill flip="none" rotWithShape="1">
                  <a:gsLst>
                    <a:gs pos="0">
                      <a:srgbClr val="FFFF66">
                        <a:shade val="30000"/>
                        <a:satMod val="115000"/>
                      </a:srgbClr>
                    </a:gs>
                    <a:gs pos="50000">
                      <a:srgbClr val="FFFF66">
                        <a:shade val="67500"/>
                        <a:satMod val="115000"/>
                      </a:srgbClr>
                    </a:gs>
                    <a:gs pos="100000">
                      <a:srgbClr val="FFFF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IKAAPAT NA </a:t>
            </a:r>
            <a:br>
              <a:rPr lang="en-US" sz="4800" b="1" dirty="0">
                <a:ln w="9525">
                  <a:solidFill>
                    <a:srgbClr val="3E2F99"/>
                  </a:solidFill>
                </a:ln>
                <a:gradFill flip="none" rotWithShape="1">
                  <a:gsLst>
                    <a:gs pos="0">
                      <a:srgbClr val="FFFF66">
                        <a:shade val="30000"/>
                        <a:satMod val="115000"/>
                      </a:srgbClr>
                    </a:gs>
                    <a:gs pos="50000">
                      <a:srgbClr val="FFFF66">
                        <a:shade val="67500"/>
                        <a:satMod val="115000"/>
                      </a:srgbClr>
                    </a:gs>
                    <a:gs pos="100000">
                      <a:srgbClr val="FFFF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en-US" sz="4800" b="1" dirty="0">
                <a:ln w="9525">
                  <a:solidFill>
                    <a:srgbClr val="3E2F99"/>
                  </a:solidFill>
                </a:ln>
                <a:gradFill flip="none" rotWithShape="1">
                  <a:gsLst>
                    <a:gs pos="0">
                      <a:srgbClr val="FFFF66">
                        <a:shade val="30000"/>
                        <a:satMod val="115000"/>
                      </a:srgbClr>
                    </a:gs>
                    <a:gs pos="50000">
                      <a:srgbClr val="FFFF66">
                        <a:shade val="67500"/>
                        <a:satMod val="115000"/>
                      </a:srgbClr>
                    </a:gs>
                    <a:gs pos="100000">
                      <a:srgbClr val="FFFF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MISTERYO NG TUWA: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62000" y="2362200"/>
            <a:ext cx="7696200" cy="2057400"/>
          </a:xfrm>
        </p:spPr>
        <p:txBody>
          <a:bodyPr>
            <a:normAutofit fontScale="85000" lnSpcReduction="10000"/>
          </a:bodyPr>
          <a:lstStyle/>
          <a:p>
            <a:r>
              <a:rPr lang="en-US" sz="75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3E2F99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ANG PAGHAHAIN KAY HESUS SA TEMPLO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Image result for galax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4354"/>
            <a:ext cx="92202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271054"/>
            <a:ext cx="5486400" cy="6324600"/>
          </a:xfrm>
        </p:spPr>
        <p:txBody>
          <a:bodyPr>
            <a:noAutofit/>
          </a:bodyPr>
          <a:lstStyle/>
          <a:p>
            <a:pPr marL="0" indent="0">
              <a:lnSpc>
                <a:spcPts val="4000"/>
              </a:lnSpc>
              <a:buNone/>
            </a:pP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Diyos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nagkatawang-tao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tumupad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nakasaad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Batas at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siya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ipinatuli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endParaRPr lang="en-US" sz="3400" b="1" dirty="0">
              <a:solidFill>
                <a:srgbClr val="FFDC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Templo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kanilang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natagpuan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Simeon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Ana,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dalawang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matandang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puspos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karunungan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nagpapahalaga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pangako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Diyos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sansinukob</a:t>
            </a:r>
            <a:r>
              <a:rPr lang="en-US" sz="34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1" y="838200"/>
            <a:ext cx="3352799" cy="4572000"/>
          </a:xfrm>
          <a:prstGeom prst="ellipse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prstClr val="black"/>
                </a:solidFill>
              </a:rPr>
              <a:t>Ang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kaganapan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ng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prosesong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ito</a:t>
            </a:r>
            <a:r>
              <a:rPr lang="en-US" sz="1200" dirty="0">
                <a:solidFill>
                  <a:prstClr val="black"/>
                </a:solidFill>
              </a:rPr>
              <a:t> ay </a:t>
            </a:r>
            <a:r>
              <a:rPr lang="en-US" sz="1200" dirty="0" err="1">
                <a:solidFill>
                  <a:prstClr val="black"/>
                </a:solidFill>
              </a:rPr>
              <a:t>humantong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sa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pagsilang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ni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Hesus</a:t>
            </a:r>
            <a:r>
              <a:rPr lang="en-US" sz="1200" dirty="0">
                <a:solidFill>
                  <a:prstClr val="black"/>
                </a:solidFill>
              </a:rPr>
              <a:t>. </a:t>
            </a:r>
            <a:r>
              <a:rPr lang="en-US" sz="1200" dirty="0" err="1">
                <a:solidFill>
                  <a:prstClr val="black"/>
                </a:solidFill>
              </a:rPr>
              <a:t>Siya</a:t>
            </a:r>
            <a:r>
              <a:rPr lang="en-US" sz="1200" dirty="0">
                <a:solidFill>
                  <a:prstClr val="black"/>
                </a:solidFill>
              </a:rPr>
              <a:t> ay </a:t>
            </a:r>
            <a:r>
              <a:rPr lang="en-US" sz="1200" dirty="0" err="1">
                <a:solidFill>
                  <a:prstClr val="black"/>
                </a:solidFill>
              </a:rPr>
              <a:t>kumakatawan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hindi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lamang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sa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Kanyang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sarili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ngunit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sa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buong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sangkatauhan</a:t>
            </a:r>
            <a:r>
              <a:rPr lang="en-US" sz="1200" dirty="0">
                <a:solidFill>
                  <a:prstClr val="black"/>
                </a:solidFill>
              </a:rPr>
              <a:t> at </a:t>
            </a:r>
            <a:r>
              <a:rPr lang="en-US" sz="1200" dirty="0" err="1">
                <a:solidFill>
                  <a:prstClr val="black"/>
                </a:solidFill>
              </a:rPr>
              <a:t>tunay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nga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err="1">
                <a:solidFill>
                  <a:prstClr val="black"/>
                </a:solidFill>
              </a:rPr>
              <a:t>sa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buong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sangnilikha</a:t>
            </a:r>
            <a:r>
              <a:rPr lang="en-US" sz="1200" dirty="0">
                <a:solidFill>
                  <a:prstClr val="black"/>
                </a:solidFill>
              </a:rPr>
              <a:t>.</a:t>
            </a:r>
            <a:endParaRPr lang="en-US" dirty="0"/>
          </a:p>
        </p:txBody>
      </p:sp>
      <p:pic>
        <p:nvPicPr>
          <p:cNvPr id="6" name="Picture 5" descr="u7cst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04800" y="3200400"/>
            <a:ext cx="8527312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ist2_773999_vector_nativity_scen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-10896600" y="0"/>
            <a:ext cx="9133582" cy="54864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356" y="381000"/>
            <a:ext cx="8458200" cy="304800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sz="4700" b="1" dirty="0">
                <a:solidFill>
                  <a:schemeClr val="bg1"/>
                </a:solidFill>
              </a:rPr>
              <a:t>    </a:t>
            </a:r>
            <a:r>
              <a:rPr lang="en-US" sz="4700" b="1" dirty="0" err="1">
                <a:solidFill>
                  <a:schemeClr val="bg1"/>
                </a:solidFill>
              </a:rPr>
              <a:t>Ang</a:t>
            </a:r>
            <a:r>
              <a:rPr lang="en-US" sz="4700" b="1" dirty="0">
                <a:solidFill>
                  <a:schemeClr val="bg1"/>
                </a:solidFill>
              </a:rPr>
              <a:t> </a:t>
            </a:r>
            <a:r>
              <a:rPr lang="en-US" sz="4700" b="1" dirty="0" err="1">
                <a:solidFill>
                  <a:schemeClr val="bg1"/>
                </a:solidFill>
              </a:rPr>
              <a:t>kaganapan</a:t>
            </a:r>
            <a:r>
              <a:rPr lang="en-US" sz="4700" b="1" dirty="0">
                <a:solidFill>
                  <a:schemeClr val="bg1"/>
                </a:solidFill>
              </a:rPr>
              <a:t> </a:t>
            </a:r>
            <a:r>
              <a:rPr lang="en-US" sz="4700" b="1" dirty="0" err="1">
                <a:solidFill>
                  <a:schemeClr val="bg1"/>
                </a:solidFill>
              </a:rPr>
              <a:t>ng</a:t>
            </a:r>
            <a:r>
              <a:rPr lang="en-US" sz="4700" b="1" dirty="0">
                <a:solidFill>
                  <a:schemeClr val="bg1"/>
                </a:solidFill>
              </a:rPr>
              <a:t> </a:t>
            </a:r>
            <a:r>
              <a:rPr lang="en-US" sz="4700" b="1" dirty="0" err="1">
                <a:solidFill>
                  <a:schemeClr val="bg1"/>
                </a:solidFill>
              </a:rPr>
              <a:t>prosesong</a:t>
            </a:r>
            <a:r>
              <a:rPr lang="en-US" sz="4700" b="1" dirty="0">
                <a:solidFill>
                  <a:schemeClr val="bg1"/>
                </a:solidFill>
              </a:rPr>
              <a:t> </a:t>
            </a:r>
            <a:r>
              <a:rPr lang="en-US" sz="4700" b="1" dirty="0" err="1">
                <a:solidFill>
                  <a:schemeClr val="bg1"/>
                </a:solidFill>
              </a:rPr>
              <a:t>ito</a:t>
            </a:r>
            <a:r>
              <a:rPr lang="en-US" sz="4700" b="1" dirty="0">
                <a:solidFill>
                  <a:schemeClr val="bg1"/>
                </a:solidFill>
              </a:rPr>
              <a:t> </a:t>
            </a:r>
          </a:p>
          <a:p>
            <a:pPr algn="ctr">
              <a:buNone/>
            </a:pPr>
            <a:r>
              <a:rPr lang="en-US" sz="4700" b="1" dirty="0">
                <a:solidFill>
                  <a:schemeClr val="bg1"/>
                </a:solidFill>
              </a:rPr>
              <a:t>ay </a:t>
            </a:r>
            <a:r>
              <a:rPr lang="en-US" sz="4700" b="1" dirty="0" err="1">
                <a:solidFill>
                  <a:schemeClr val="bg1"/>
                </a:solidFill>
              </a:rPr>
              <a:t>humantong</a:t>
            </a:r>
            <a:r>
              <a:rPr lang="en-US" sz="4700" b="1" dirty="0">
                <a:solidFill>
                  <a:schemeClr val="bg1"/>
                </a:solidFill>
              </a:rPr>
              <a:t> </a:t>
            </a:r>
            <a:r>
              <a:rPr lang="en-US" sz="4700" b="1" dirty="0" err="1">
                <a:solidFill>
                  <a:schemeClr val="bg1"/>
                </a:solidFill>
              </a:rPr>
              <a:t>sa</a:t>
            </a:r>
            <a:r>
              <a:rPr lang="en-US" sz="4700" b="1" dirty="0">
                <a:solidFill>
                  <a:schemeClr val="bg1"/>
                </a:solidFill>
              </a:rPr>
              <a:t> </a:t>
            </a:r>
            <a:r>
              <a:rPr lang="en-US" sz="4700" b="1" dirty="0" err="1">
                <a:solidFill>
                  <a:schemeClr val="bg1"/>
                </a:solidFill>
              </a:rPr>
              <a:t>pagsilang</a:t>
            </a:r>
            <a:r>
              <a:rPr lang="en-US" sz="4700" b="1" dirty="0">
                <a:solidFill>
                  <a:schemeClr val="bg1"/>
                </a:solidFill>
              </a:rPr>
              <a:t> </a:t>
            </a:r>
            <a:r>
              <a:rPr lang="en-US" sz="4700" b="1" dirty="0" err="1">
                <a:solidFill>
                  <a:schemeClr val="bg1"/>
                </a:solidFill>
              </a:rPr>
              <a:t>ni</a:t>
            </a:r>
            <a:r>
              <a:rPr lang="en-US" sz="4700" b="1" dirty="0">
                <a:solidFill>
                  <a:schemeClr val="bg1"/>
                </a:solidFill>
              </a:rPr>
              <a:t> </a:t>
            </a:r>
            <a:r>
              <a:rPr lang="en-US" sz="4700" b="1" dirty="0" err="1">
                <a:solidFill>
                  <a:schemeClr val="bg1"/>
                </a:solidFill>
              </a:rPr>
              <a:t>Hesus</a:t>
            </a:r>
            <a:r>
              <a:rPr lang="en-US" sz="4700" b="1" dirty="0">
                <a:solidFill>
                  <a:schemeClr val="bg1"/>
                </a:solidFill>
              </a:rPr>
              <a:t>. </a:t>
            </a:r>
          </a:p>
          <a:p>
            <a:pPr algn="ctr">
              <a:buNone/>
            </a:pPr>
            <a:r>
              <a:rPr lang="en-US" sz="4700" b="1" dirty="0" err="1">
                <a:solidFill>
                  <a:schemeClr val="bg1"/>
                </a:solidFill>
              </a:rPr>
              <a:t>Siya</a:t>
            </a:r>
            <a:r>
              <a:rPr lang="en-US" sz="4700" b="1" dirty="0">
                <a:solidFill>
                  <a:schemeClr val="bg1"/>
                </a:solidFill>
              </a:rPr>
              <a:t> ay </a:t>
            </a:r>
            <a:r>
              <a:rPr lang="en-US" sz="4700" b="1" dirty="0" err="1">
                <a:solidFill>
                  <a:schemeClr val="bg1"/>
                </a:solidFill>
              </a:rPr>
              <a:t>kumakatawan</a:t>
            </a:r>
            <a:r>
              <a:rPr lang="en-US" sz="4700" b="1" dirty="0">
                <a:solidFill>
                  <a:schemeClr val="bg1"/>
                </a:solidFill>
              </a:rPr>
              <a:t> </a:t>
            </a:r>
            <a:r>
              <a:rPr lang="en-US" sz="4700" b="1" dirty="0" err="1">
                <a:solidFill>
                  <a:schemeClr val="bg1"/>
                </a:solidFill>
              </a:rPr>
              <a:t>hindi</a:t>
            </a:r>
            <a:r>
              <a:rPr lang="en-US" sz="4700" b="1" dirty="0">
                <a:solidFill>
                  <a:schemeClr val="bg1"/>
                </a:solidFill>
              </a:rPr>
              <a:t> </a:t>
            </a:r>
            <a:r>
              <a:rPr lang="en-US" sz="4700" b="1" dirty="0" err="1">
                <a:solidFill>
                  <a:schemeClr val="bg1"/>
                </a:solidFill>
              </a:rPr>
              <a:t>lamang</a:t>
            </a:r>
            <a:r>
              <a:rPr lang="en-US" sz="4700" b="1" dirty="0">
                <a:solidFill>
                  <a:schemeClr val="bg1"/>
                </a:solidFill>
              </a:rPr>
              <a:t> </a:t>
            </a:r>
          </a:p>
          <a:p>
            <a:pPr algn="ctr">
              <a:buNone/>
            </a:pPr>
            <a:r>
              <a:rPr lang="en-US" sz="4700" b="1" dirty="0" err="1">
                <a:solidFill>
                  <a:schemeClr val="bg1"/>
                </a:solidFill>
              </a:rPr>
              <a:t>sa</a:t>
            </a:r>
            <a:r>
              <a:rPr lang="en-US" sz="4700" b="1" dirty="0">
                <a:solidFill>
                  <a:schemeClr val="bg1"/>
                </a:solidFill>
              </a:rPr>
              <a:t> </a:t>
            </a:r>
            <a:r>
              <a:rPr lang="en-US" sz="4700" b="1" dirty="0" err="1">
                <a:solidFill>
                  <a:schemeClr val="bg1"/>
                </a:solidFill>
              </a:rPr>
              <a:t>kanyang</a:t>
            </a:r>
            <a:r>
              <a:rPr lang="en-US" sz="4700" b="1" dirty="0">
                <a:solidFill>
                  <a:schemeClr val="bg1"/>
                </a:solidFill>
              </a:rPr>
              <a:t> </a:t>
            </a:r>
            <a:r>
              <a:rPr lang="en-US" sz="4700" b="1" dirty="0" err="1">
                <a:solidFill>
                  <a:schemeClr val="bg1"/>
                </a:solidFill>
              </a:rPr>
              <a:t>sarili</a:t>
            </a:r>
            <a:r>
              <a:rPr lang="en-US" sz="4700" b="1" dirty="0">
                <a:solidFill>
                  <a:schemeClr val="bg1"/>
                </a:solidFill>
              </a:rPr>
              <a:t> </a:t>
            </a:r>
            <a:r>
              <a:rPr lang="en-US" sz="4700" b="1" dirty="0" err="1">
                <a:solidFill>
                  <a:schemeClr val="bg1"/>
                </a:solidFill>
              </a:rPr>
              <a:t>ngunit</a:t>
            </a:r>
            <a:r>
              <a:rPr lang="en-US" sz="4700" b="1" dirty="0">
                <a:solidFill>
                  <a:schemeClr val="bg1"/>
                </a:solidFill>
              </a:rPr>
              <a:t> </a:t>
            </a:r>
            <a:r>
              <a:rPr lang="en-US" sz="4700" b="1" dirty="0" err="1">
                <a:solidFill>
                  <a:schemeClr val="bg1"/>
                </a:solidFill>
              </a:rPr>
              <a:t>sa</a:t>
            </a:r>
            <a:r>
              <a:rPr lang="en-US" sz="4700" b="1" dirty="0">
                <a:solidFill>
                  <a:schemeClr val="bg1"/>
                </a:solidFill>
              </a:rPr>
              <a:t> </a:t>
            </a:r>
            <a:r>
              <a:rPr lang="en-US" sz="4700" b="1" dirty="0" err="1">
                <a:solidFill>
                  <a:schemeClr val="bg1"/>
                </a:solidFill>
              </a:rPr>
              <a:t>buong</a:t>
            </a:r>
            <a:r>
              <a:rPr lang="en-US" sz="4700" b="1" dirty="0">
                <a:solidFill>
                  <a:schemeClr val="bg1"/>
                </a:solidFill>
              </a:rPr>
              <a:t> </a:t>
            </a:r>
          </a:p>
          <a:p>
            <a:pPr algn="ctr">
              <a:buNone/>
            </a:pPr>
            <a:r>
              <a:rPr lang="en-US" sz="4700" b="1" dirty="0" err="1">
                <a:solidFill>
                  <a:schemeClr val="bg1"/>
                </a:solidFill>
              </a:rPr>
              <a:t>sangkatauhan</a:t>
            </a:r>
            <a:r>
              <a:rPr lang="en-US" sz="4700" b="1" dirty="0">
                <a:solidFill>
                  <a:schemeClr val="bg1"/>
                </a:solidFill>
              </a:rPr>
              <a:t> at </a:t>
            </a:r>
            <a:r>
              <a:rPr lang="en-US" sz="4700" b="1" dirty="0" err="1">
                <a:solidFill>
                  <a:schemeClr val="bg1"/>
                </a:solidFill>
              </a:rPr>
              <a:t>tunay</a:t>
            </a:r>
            <a:r>
              <a:rPr lang="en-US" sz="4700" b="1" dirty="0">
                <a:solidFill>
                  <a:schemeClr val="bg1"/>
                </a:solidFill>
              </a:rPr>
              <a:t> </a:t>
            </a:r>
            <a:r>
              <a:rPr lang="en-US" sz="4700" b="1" dirty="0" err="1">
                <a:solidFill>
                  <a:schemeClr val="bg1"/>
                </a:solidFill>
              </a:rPr>
              <a:t>nga</a:t>
            </a:r>
            <a:r>
              <a:rPr lang="en-US" sz="4700" b="1" dirty="0">
                <a:solidFill>
                  <a:schemeClr val="bg1"/>
                </a:solidFill>
              </a:rPr>
              <a:t>, </a:t>
            </a:r>
          </a:p>
          <a:p>
            <a:pPr algn="ctr">
              <a:buNone/>
            </a:pPr>
            <a:r>
              <a:rPr lang="en-US" sz="4700" b="1" dirty="0" err="1">
                <a:solidFill>
                  <a:schemeClr val="bg1"/>
                </a:solidFill>
              </a:rPr>
              <a:t>sa</a:t>
            </a:r>
            <a:r>
              <a:rPr lang="en-US" sz="4700" b="1" dirty="0">
                <a:solidFill>
                  <a:schemeClr val="bg1"/>
                </a:solidFill>
              </a:rPr>
              <a:t> </a:t>
            </a:r>
            <a:r>
              <a:rPr lang="en-US" sz="4700" b="1" dirty="0" err="1">
                <a:solidFill>
                  <a:schemeClr val="bg1"/>
                </a:solidFill>
              </a:rPr>
              <a:t>buong</a:t>
            </a:r>
            <a:r>
              <a:rPr lang="en-US" sz="4700" b="1" dirty="0">
                <a:solidFill>
                  <a:schemeClr val="bg1"/>
                </a:solidFill>
              </a:rPr>
              <a:t> </a:t>
            </a:r>
            <a:r>
              <a:rPr lang="en-US" sz="4700" b="1" dirty="0" err="1">
                <a:solidFill>
                  <a:schemeClr val="bg1"/>
                </a:solidFill>
              </a:rPr>
              <a:t>sangnilikha</a:t>
            </a:r>
            <a:r>
              <a:rPr lang="en-US" sz="4700" b="1" dirty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Nativity-Scene-Cathy-Baxter-3062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0439400" y="1219200"/>
            <a:ext cx="6160851" cy="43434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20000"/>
              <a:lumOff val="80000"/>
              <a:alpha val="48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305800" cy="6096000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ts val="3000"/>
              </a:lnSpc>
              <a:buNone/>
            </a:pPr>
            <a:r>
              <a:rPr lang="en-US" dirty="0"/>
              <a:t>  </a:t>
            </a:r>
            <a:r>
              <a:rPr lang="en-US" sz="14000" b="1" dirty="0"/>
              <a:t>Si Maria ay </a:t>
            </a:r>
            <a:r>
              <a:rPr lang="en-US" sz="14000" b="1" dirty="0" err="1"/>
              <a:t>pinagkalooban</a:t>
            </a:r>
            <a:r>
              <a:rPr lang="en-US" sz="14000" b="1" dirty="0"/>
              <a:t> ng </a:t>
            </a:r>
            <a:r>
              <a:rPr lang="en-US" sz="14000" b="1" dirty="0" err="1"/>
              <a:t>malalim</a:t>
            </a:r>
            <a:r>
              <a:rPr lang="en-US" sz="14000" b="1" dirty="0"/>
              <a:t> </a:t>
            </a:r>
            <a:r>
              <a:rPr lang="en-US" sz="14000" b="1" dirty="0" err="1"/>
              <a:t>na</a:t>
            </a:r>
            <a:endParaRPr lang="en-US" sz="14000" b="1" dirty="0"/>
          </a:p>
          <a:p>
            <a:pPr algn="ctr">
              <a:lnSpc>
                <a:spcPts val="3000"/>
              </a:lnSpc>
              <a:buNone/>
            </a:pPr>
            <a:r>
              <a:rPr lang="en-US" sz="14000" b="1" dirty="0"/>
              <a:t> pang-</a:t>
            </a:r>
            <a:r>
              <a:rPr lang="en-US" sz="14000" b="1" dirty="0" err="1"/>
              <a:t>unawa</a:t>
            </a:r>
            <a:r>
              <a:rPr lang="en-US" sz="14000" b="1" dirty="0"/>
              <a:t> </a:t>
            </a:r>
            <a:r>
              <a:rPr lang="en-US" sz="14000" b="1" dirty="0" err="1"/>
              <a:t>sa</a:t>
            </a:r>
            <a:r>
              <a:rPr lang="en-US" sz="14000" b="1" dirty="0"/>
              <a:t> </a:t>
            </a:r>
            <a:r>
              <a:rPr lang="en-US" sz="14000" b="1" dirty="0" err="1"/>
              <a:t>kanyang</a:t>
            </a:r>
            <a:r>
              <a:rPr lang="en-US" sz="14000" b="1" dirty="0"/>
              <a:t> </a:t>
            </a:r>
            <a:r>
              <a:rPr lang="en-US" sz="14000" b="1" dirty="0" err="1"/>
              <a:t>haharapin</a:t>
            </a:r>
            <a:r>
              <a:rPr lang="en-US" sz="14000" b="1" dirty="0"/>
              <a:t>: </a:t>
            </a:r>
          </a:p>
          <a:p>
            <a:pPr algn="ctr">
              <a:lnSpc>
                <a:spcPts val="3000"/>
              </a:lnSpc>
              <a:buNone/>
            </a:pPr>
            <a:r>
              <a:rPr lang="en-US" sz="14000" b="1" dirty="0"/>
              <a:t>“At </a:t>
            </a:r>
            <a:r>
              <a:rPr lang="en-US" sz="14000" b="1" dirty="0" err="1"/>
              <a:t>sa</a:t>
            </a:r>
            <a:r>
              <a:rPr lang="en-US" sz="14000" b="1" dirty="0"/>
              <a:t> </a:t>
            </a:r>
            <a:r>
              <a:rPr lang="en-US" sz="14000" b="1" dirty="0" err="1"/>
              <a:t>kaibuturan</a:t>
            </a:r>
            <a:r>
              <a:rPr lang="en-US" sz="14000" b="1" dirty="0"/>
              <a:t> ng </a:t>
            </a:r>
            <a:r>
              <a:rPr lang="en-US" sz="14000" b="1" dirty="0" err="1"/>
              <a:t>iyong</a:t>
            </a:r>
            <a:r>
              <a:rPr lang="en-US" sz="14000" b="1" dirty="0"/>
              <a:t> </a:t>
            </a:r>
            <a:r>
              <a:rPr lang="en-US" sz="14000" b="1" dirty="0" err="1"/>
              <a:t>puso</a:t>
            </a:r>
            <a:r>
              <a:rPr lang="en-US" sz="14000" b="1" dirty="0"/>
              <a:t>, </a:t>
            </a:r>
          </a:p>
          <a:p>
            <a:pPr algn="ctr">
              <a:lnSpc>
                <a:spcPts val="3000"/>
              </a:lnSpc>
              <a:buNone/>
            </a:pPr>
            <a:r>
              <a:rPr lang="en-US" sz="14000" b="1" dirty="0" err="1"/>
              <a:t>tila</a:t>
            </a:r>
            <a:r>
              <a:rPr lang="en-US" sz="14000" b="1" dirty="0"/>
              <a:t> </a:t>
            </a:r>
            <a:r>
              <a:rPr lang="en-US" sz="14000" b="1" dirty="0" err="1"/>
              <a:t>isang</a:t>
            </a:r>
            <a:r>
              <a:rPr lang="en-US" sz="14000" b="1" dirty="0"/>
              <a:t> </a:t>
            </a:r>
            <a:r>
              <a:rPr lang="en-US" sz="14000" b="1" dirty="0" err="1"/>
              <a:t>balaraw</a:t>
            </a:r>
            <a:r>
              <a:rPr lang="en-US" sz="14000" b="1" dirty="0"/>
              <a:t> ang </a:t>
            </a:r>
            <a:r>
              <a:rPr lang="en-US" sz="14000" b="1" dirty="0" err="1"/>
              <a:t>tatarak</a:t>
            </a:r>
            <a:r>
              <a:rPr lang="en-US" sz="14000" b="1" dirty="0"/>
              <a:t>”. </a:t>
            </a:r>
          </a:p>
          <a:p>
            <a:pPr algn="ctr">
              <a:lnSpc>
                <a:spcPts val="3000"/>
              </a:lnSpc>
              <a:buNone/>
            </a:pPr>
            <a:r>
              <a:rPr lang="en-US" sz="14000" b="1" dirty="0"/>
              <a:t>Si Maria ay </a:t>
            </a:r>
            <a:r>
              <a:rPr lang="en-US" sz="14000" b="1" dirty="0" err="1"/>
              <a:t>magiging</a:t>
            </a:r>
            <a:r>
              <a:rPr lang="en-US" sz="14000" b="1" dirty="0"/>
              <a:t> </a:t>
            </a:r>
            <a:r>
              <a:rPr lang="en-US" sz="14000" b="1" dirty="0" err="1"/>
              <a:t>bahagi</a:t>
            </a:r>
            <a:r>
              <a:rPr lang="en-US" sz="14000" b="1" dirty="0"/>
              <a:t> </a:t>
            </a:r>
            <a:r>
              <a:rPr lang="en-US" sz="14000" b="1" dirty="0" err="1"/>
              <a:t>sa</a:t>
            </a:r>
            <a:r>
              <a:rPr lang="en-US" sz="14000" b="1" dirty="0"/>
              <a:t> </a:t>
            </a:r>
          </a:p>
          <a:p>
            <a:pPr algn="ctr">
              <a:lnSpc>
                <a:spcPts val="3000"/>
              </a:lnSpc>
              <a:buNone/>
            </a:pPr>
            <a:r>
              <a:rPr lang="en-US" sz="14000" b="1" dirty="0" err="1"/>
              <a:t>Misteryo</a:t>
            </a:r>
            <a:r>
              <a:rPr lang="en-US" sz="14000" b="1" dirty="0"/>
              <a:t> </a:t>
            </a:r>
            <a:r>
              <a:rPr lang="en-US" sz="14000" b="1" dirty="0" err="1"/>
              <a:t>Paskual</a:t>
            </a:r>
            <a:r>
              <a:rPr lang="en-US" sz="14000" b="1" dirty="0"/>
              <a:t> </a:t>
            </a:r>
            <a:r>
              <a:rPr lang="en-US" sz="14000" b="1" dirty="0" err="1"/>
              <a:t>bilang</a:t>
            </a:r>
            <a:r>
              <a:rPr lang="en-US" sz="14000" b="1" dirty="0"/>
              <a:t> </a:t>
            </a:r>
            <a:r>
              <a:rPr lang="en-US" sz="14000" b="1" dirty="0" err="1"/>
              <a:t>Inang</a:t>
            </a:r>
            <a:r>
              <a:rPr lang="en-US" sz="14000" b="1" dirty="0"/>
              <a:t> </a:t>
            </a:r>
            <a:r>
              <a:rPr lang="en-US" sz="14000" b="1" dirty="0" err="1"/>
              <a:t>Tumatangis</a:t>
            </a:r>
            <a:r>
              <a:rPr lang="en-US" sz="14000" b="1" dirty="0"/>
              <a:t>. </a:t>
            </a:r>
          </a:p>
          <a:p>
            <a:pPr algn="ctr">
              <a:lnSpc>
                <a:spcPts val="3000"/>
              </a:lnSpc>
              <a:buNone/>
            </a:pPr>
            <a:endParaRPr lang="en-US" sz="14000" b="1" i="1" dirty="0"/>
          </a:p>
          <a:p>
            <a:pPr algn="ctr">
              <a:lnSpc>
                <a:spcPts val="3000"/>
              </a:lnSpc>
              <a:buNone/>
            </a:pPr>
            <a:r>
              <a:rPr lang="en-US" sz="14000" b="1" dirty="0" err="1"/>
              <a:t>Ating</a:t>
            </a:r>
            <a:r>
              <a:rPr lang="en-US" sz="14000" b="1" dirty="0"/>
              <a:t> </a:t>
            </a:r>
            <a:r>
              <a:rPr lang="en-US" sz="14000" b="1" dirty="0" err="1"/>
              <a:t>tularan</a:t>
            </a:r>
            <a:r>
              <a:rPr lang="en-US" sz="14000" b="1" dirty="0"/>
              <a:t> </a:t>
            </a:r>
            <a:r>
              <a:rPr lang="en-US" sz="14000" b="1" dirty="0" err="1"/>
              <a:t>si</a:t>
            </a:r>
            <a:r>
              <a:rPr lang="en-US" sz="14000" b="1" dirty="0"/>
              <a:t> Maria at </a:t>
            </a:r>
            <a:r>
              <a:rPr lang="en-US" sz="14000" b="1" dirty="0" err="1"/>
              <a:t>ipangako</a:t>
            </a:r>
            <a:r>
              <a:rPr lang="en-US" sz="14000" b="1" dirty="0"/>
              <a:t> </a:t>
            </a:r>
            <a:r>
              <a:rPr lang="en-US" sz="14000" b="1" dirty="0" err="1"/>
              <a:t>sa</a:t>
            </a:r>
            <a:r>
              <a:rPr lang="en-US" sz="14000" b="1" dirty="0"/>
              <a:t> </a:t>
            </a:r>
            <a:r>
              <a:rPr lang="en-US" sz="14000" b="1" dirty="0" err="1"/>
              <a:t>harap</a:t>
            </a:r>
            <a:endParaRPr lang="en-US" sz="14000" b="1" dirty="0"/>
          </a:p>
          <a:p>
            <a:pPr algn="ctr">
              <a:lnSpc>
                <a:spcPts val="3000"/>
              </a:lnSpc>
              <a:buNone/>
            </a:pPr>
            <a:r>
              <a:rPr lang="en-US" sz="14000" b="1" dirty="0"/>
              <a:t> ng </a:t>
            </a:r>
            <a:r>
              <a:rPr lang="en-US" sz="14000" b="1" dirty="0" err="1"/>
              <a:t>Diyos</a:t>
            </a:r>
            <a:r>
              <a:rPr lang="en-US" sz="14000" b="1" dirty="0"/>
              <a:t> </a:t>
            </a:r>
            <a:r>
              <a:rPr lang="en-US" sz="14000" b="1" dirty="0" err="1"/>
              <a:t>na</a:t>
            </a:r>
            <a:r>
              <a:rPr lang="en-US" sz="14000" b="1" dirty="0"/>
              <a:t> </a:t>
            </a:r>
            <a:r>
              <a:rPr lang="en-US" sz="14000" b="1" dirty="0" err="1"/>
              <a:t>handa</a:t>
            </a:r>
            <a:r>
              <a:rPr lang="en-US" sz="14000" b="1" dirty="0"/>
              <a:t> </a:t>
            </a:r>
            <a:r>
              <a:rPr lang="en-US" sz="14000" b="1" dirty="0" err="1"/>
              <a:t>nating</a:t>
            </a:r>
            <a:r>
              <a:rPr lang="en-US" sz="14000" b="1" dirty="0"/>
              <a:t> </a:t>
            </a:r>
            <a:r>
              <a:rPr lang="en-US" sz="14000" b="1" dirty="0" err="1"/>
              <a:t>tanggapin</a:t>
            </a:r>
            <a:r>
              <a:rPr lang="en-US" sz="14000" b="1" dirty="0"/>
              <a:t> ang</a:t>
            </a:r>
          </a:p>
          <a:p>
            <a:pPr algn="ctr">
              <a:lnSpc>
                <a:spcPts val="3000"/>
              </a:lnSpc>
              <a:buNone/>
            </a:pPr>
            <a:r>
              <a:rPr lang="en-US" sz="14000" b="1" dirty="0"/>
              <a:t> </a:t>
            </a:r>
            <a:r>
              <a:rPr lang="en-US" sz="14000" b="1" dirty="0" err="1"/>
              <a:t>anumang</a:t>
            </a:r>
            <a:r>
              <a:rPr lang="en-US" sz="14000" b="1" dirty="0"/>
              <a:t> </a:t>
            </a:r>
            <a:r>
              <a:rPr lang="en-US" sz="14000" b="1" dirty="0" err="1"/>
              <a:t>paghihirap</a:t>
            </a:r>
            <a:r>
              <a:rPr lang="en-US" sz="14000" b="1" dirty="0"/>
              <a:t> at </a:t>
            </a:r>
            <a:r>
              <a:rPr lang="en-US" sz="14000" b="1" dirty="0" err="1"/>
              <a:t>sakripisyong</a:t>
            </a:r>
            <a:endParaRPr lang="en-US" sz="14000" b="1" dirty="0"/>
          </a:p>
          <a:p>
            <a:pPr algn="ctr">
              <a:lnSpc>
                <a:spcPts val="3000"/>
              </a:lnSpc>
              <a:buNone/>
            </a:pPr>
            <a:r>
              <a:rPr lang="en-US" sz="14000" b="1" dirty="0"/>
              <a:t> </a:t>
            </a:r>
            <a:r>
              <a:rPr lang="en-US" sz="14000" b="1" dirty="0" err="1"/>
              <a:t>kinakailangang</a:t>
            </a:r>
            <a:r>
              <a:rPr lang="en-US" sz="14000" b="1" dirty="0"/>
              <a:t> </a:t>
            </a:r>
            <a:r>
              <a:rPr lang="en-US" sz="14000" b="1" dirty="0" err="1"/>
              <a:t>gawin</a:t>
            </a:r>
            <a:r>
              <a:rPr lang="en-US" sz="14000" b="1" dirty="0"/>
              <a:t> </a:t>
            </a:r>
            <a:r>
              <a:rPr lang="en-US" sz="14000" b="1" dirty="0" err="1"/>
              <a:t>alang-alang</a:t>
            </a:r>
            <a:r>
              <a:rPr lang="en-US" sz="14000" b="1" dirty="0"/>
              <a:t> </a:t>
            </a:r>
            <a:r>
              <a:rPr lang="en-US" sz="14000" b="1" dirty="0" err="1"/>
              <a:t>sa</a:t>
            </a:r>
            <a:r>
              <a:rPr lang="en-US" sz="14000" b="1" dirty="0"/>
              <a:t> </a:t>
            </a:r>
            <a:r>
              <a:rPr lang="en-US" sz="14000" b="1" dirty="0" err="1"/>
              <a:t>buhay</a:t>
            </a:r>
            <a:r>
              <a:rPr lang="en-US" sz="14000" b="1" dirty="0"/>
              <a:t> </a:t>
            </a:r>
          </a:p>
          <a:p>
            <a:pPr algn="ctr">
              <a:lnSpc>
                <a:spcPts val="3000"/>
              </a:lnSpc>
              <a:buNone/>
            </a:pPr>
            <a:r>
              <a:rPr lang="en-US" sz="14000" b="1" dirty="0" err="1"/>
              <a:t>ng</a:t>
            </a:r>
            <a:r>
              <a:rPr lang="en-US" sz="14000" b="1" dirty="0"/>
              <a:t> </a:t>
            </a:r>
            <a:r>
              <a:rPr lang="en-US" sz="14000" b="1" dirty="0" err="1"/>
              <a:t>ating</a:t>
            </a:r>
            <a:r>
              <a:rPr lang="en-US" sz="14000" b="1" dirty="0"/>
              <a:t> </a:t>
            </a:r>
            <a:r>
              <a:rPr lang="en-US" sz="14000" b="1" dirty="0" err="1"/>
              <a:t>planetang</a:t>
            </a:r>
            <a:r>
              <a:rPr lang="en-US" sz="14000" b="1" dirty="0"/>
              <a:t> </a:t>
            </a:r>
            <a:r>
              <a:rPr lang="en-US" sz="14000" b="1" dirty="0" err="1"/>
              <a:t>mundo</a:t>
            </a:r>
            <a:endParaRPr lang="en-US" sz="14000" b="1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20000"/>
              <a:lumOff val="80000"/>
              <a:alpha val="48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D8166795-power-station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3447256"/>
            <a:ext cx="7391400" cy="325834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763000" cy="3733800"/>
          </a:xfrm>
        </p:spPr>
        <p:txBody>
          <a:bodyPr>
            <a:normAutofit fontScale="62500" lnSpcReduction="20000"/>
          </a:bodyPr>
          <a:lstStyle/>
          <a:p>
            <a:pPr algn="ctr">
              <a:lnSpc>
                <a:spcPts val="3400"/>
              </a:lnSpc>
              <a:spcBef>
                <a:spcPts val="600"/>
              </a:spcBef>
              <a:buNone/>
            </a:pPr>
            <a:r>
              <a:rPr lang="en-US" sz="4400" dirty="0"/>
              <a:t>  </a:t>
            </a:r>
            <a:r>
              <a:rPr lang="en-US" sz="5800" b="1" dirty="0" err="1"/>
              <a:t>Malalaking</a:t>
            </a:r>
            <a:r>
              <a:rPr lang="en-US" sz="5800" b="1" dirty="0"/>
              <a:t> </a:t>
            </a:r>
            <a:r>
              <a:rPr lang="en-US" sz="5800" b="1" dirty="0" err="1"/>
              <a:t>sakripisyo</a:t>
            </a:r>
            <a:r>
              <a:rPr lang="en-US" sz="5800" b="1" dirty="0"/>
              <a:t> </a:t>
            </a:r>
            <a:r>
              <a:rPr lang="en-US" sz="5800" b="1" dirty="0" err="1"/>
              <a:t>sa</a:t>
            </a:r>
            <a:r>
              <a:rPr lang="en-US" sz="5800" b="1" dirty="0"/>
              <a:t> </a:t>
            </a:r>
            <a:r>
              <a:rPr lang="en-US" sz="5800" b="1" dirty="0" err="1"/>
              <a:t>ating</a:t>
            </a:r>
            <a:endParaRPr lang="en-US" sz="5800" b="1" dirty="0"/>
          </a:p>
          <a:p>
            <a:pPr algn="ctr">
              <a:lnSpc>
                <a:spcPts val="3400"/>
              </a:lnSpc>
              <a:spcBef>
                <a:spcPts val="600"/>
              </a:spcBef>
              <a:buNone/>
            </a:pPr>
            <a:r>
              <a:rPr lang="en-US" sz="5800" b="1" dirty="0" err="1"/>
              <a:t>pamumuhay</a:t>
            </a:r>
            <a:r>
              <a:rPr lang="en-US" sz="5800" b="1" dirty="0"/>
              <a:t> </a:t>
            </a:r>
            <a:r>
              <a:rPr lang="en-US" sz="5800" b="1" dirty="0" err="1"/>
              <a:t>ang</a:t>
            </a:r>
            <a:r>
              <a:rPr lang="en-US" sz="5800" b="1" dirty="0"/>
              <a:t> </a:t>
            </a:r>
            <a:r>
              <a:rPr lang="en-US" sz="5800" b="1" dirty="0" err="1"/>
              <a:t>kinakailangan</a:t>
            </a:r>
            <a:r>
              <a:rPr lang="en-US" sz="5800" b="1" dirty="0"/>
              <a:t> </a:t>
            </a:r>
            <a:r>
              <a:rPr lang="en-US" sz="5800" b="1" dirty="0" err="1"/>
              <a:t>nating</a:t>
            </a:r>
            <a:r>
              <a:rPr lang="en-US" sz="5800" b="1" dirty="0"/>
              <a:t> </a:t>
            </a:r>
            <a:r>
              <a:rPr lang="en-US" sz="5800" b="1" dirty="0" err="1"/>
              <a:t>gawin</a:t>
            </a:r>
            <a:endParaRPr lang="en-US" sz="5800" b="1" dirty="0"/>
          </a:p>
          <a:p>
            <a:pPr algn="ctr">
              <a:lnSpc>
                <a:spcPts val="3400"/>
              </a:lnSpc>
              <a:spcBef>
                <a:spcPts val="600"/>
              </a:spcBef>
              <a:buNone/>
            </a:pPr>
            <a:r>
              <a:rPr lang="en-US" sz="5800" b="1" dirty="0" err="1"/>
              <a:t>upang</a:t>
            </a:r>
            <a:r>
              <a:rPr lang="en-US" sz="5800" b="1" dirty="0"/>
              <a:t> </a:t>
            </a:r>
            <a:r>
              <a:rPr lang="en-US" sz="5800" b="1" dirty="0" err="1"/>
              <a:t>mapababa</a:t>
            </a:r>
            <a:r>
              <a:rPr lang="en-US" sz="5800" b="1" dirty="0"/>
              <a:t> </a:t>
            </a:r>
            <a:r>
              <a:rPr lang="en-US" sz="5800" b="1" dirty="0" err="1"/>
              <a:t>ang</a:t>
            </a:r>
            <a:r>
              <a:rPr lang="en-US" sz="5800" b="1" dirty="0"/>
              <a:t> </a:t>
            </a:r>
            <a:r>
              <a:rPr lang="en-US" sz="5800" b="1" dirty="0" err="1"/>
              <a:t>kasalukuyang</a:t>
            </a:r>
            <a:endParaRPr lang="en-US" sz="5800" b="1" dirty="0"/>
          </a:p>
          <a:p>
            <a:pPr algn="ctr">
              <a:lnSpc>
                <a:spcPts val="3400"/>
              </a:lnSpc>
              <a:spcBef>
                <a:spcPts val="600"/>
              </a:spcBef>
              <a:buNone/>
            </a:pPr>
            <a:r>
              <a:rPr lang="en-US" sz="5800" b="1" dirty="0" err="1"/>
              <a:t>lebel</a:t>
            </a:r>
            <a:r>
              <a:rPr lang="en-US" sz="5800" b="1" dirty="0"/>
              <a:t> ng </a:t>
            </a:r>
            <a:r>
              <a:rPr lang="en-US" sz="5800" b="1" i="1" dirty="0"/>
              <a:t>‘carbon dioxide’ </a:t>
            </a:r>
            <a:r>
              <a:rPr lang="en-US" sz="5800" b="1" dirty="0" err="1"/>
              <a:t>na</a:t>
            </a:r>
            <a:r>
              <a:rPr lang="en-US" sz="5800" b="1" dirty="0"/>
              <a:t> </a:t>
            </a:r>
            <a:r>
              <a:rPr lang="en-US" sz="5800" b="1" dirty="0" err="1"/>
              <a:t>umabot</a:t>
            </a:r>
            <a:r>
              <a:rPr lang="en-US" sz="5800" b="1" dirty="0"/>
              <a:t> </a:t>
            </a:r>
            <a:r>
              <a:rPr lang="en-US" sz="5800" b="1" dirty="0" err="1"/>
              <a:t>na</a:t>
            </a:r>
            <a:endParaRPr lang="en-US" sz="5800" b="1" dirty="0"/>
          </a:p>
          <a:p>
            <a:pPr algn="ctr">
              <a:lnSpc>
                <a:spcPts val="3400"/>
              </a:lnSpc>
              <a:spcBef>
                <a:spcPts val="600"/>
              </a:spcBef>
              <a:buNone/>
            </a:pPr>
            <a:r>
              <a:rPr lang="en-US" sz="5800" b="1" dirty="0" err="1"/>
              <a:t>sa</a:t>
            </a:r>
            <a:r>
              <a:rPr lang="en-US" sz="5800" b="1" dirty="0"/>
              <a:t> 411 ppm (</a:t>
            </a:r>
            <a:r>
              <a:rPr lang="en-US" sz="5800" b="1" dirty="0" err="1"/>
              <a:t>bahagi</a:t>
            </a:r>
            <a:r>
              <a:rPr lang="en-US" sz="5800" b="1" dirty="0"/>
              <a:t> </a:t>
            </a:r>
            <a:r>
              <a:rPr lang="en-US" sz="5800" b="1" dirty="0" err="1"/>
              <a:t>kada</a:t>
            </a:r>
            <a:r>
              <a:rPr lang="en-US" sz="5800" b="1" dirty="0"/>
              <a:t> </a:t>
            </a:r>
            <a:r>
              <a:rPr lang="en-US" sz="5800" b="1" dirty="0" err="1"/>
              <a:t>milyon</a:t>
            </a:r>
            <a:r>
              <a:rPr lang="en-US" sz="5800" b="1" dirty="0"/>
              <a:t>). </a:t>
            </a:r>
          </a:p>
          <a:p>
            <a:pPr algn="ctr">
              <a:lnSpc>
                <a:spcPts val="3400"/>
              </a:lnSpc>
              <a:spcBef>
                <a:spcPts val="600"/>
              </a:spcBef>
              <a:buNone/>
            </a:pPr>
            <a:r>
              <a:rPr lang="en-US" sz="5800" b="1" dirty="0"/>
              <a:t>Ito ay </a:t>
            </a:r>
            <a:r>
              <a:rPr lang="en-US" sz="5800" b="1" dirty="0" err="1"/>
              <a:t>kinakailangang</a:t>
            </a:r>
            <a:r>
              <a:rPr lang="en-US" sz="5800" b="1" dirty="0"/>
              <a:t> </a:t>
            </a:r>
            <a:r>
              <a:rPr lang="en-US" sz="5800" b="1" dirty="0" err="1"/>
              <a:t>bumaba</a:t>
            </a:r>
            <a:r>
              <a:rPr lang="en-US" sz="5800" b="1" dirty="0"/>
              <a:t> </a:t>
            </a:r>
          </a:p>
          <a:p>
            <a:pPr algn="ctr">
              <a:lnSpc>
                <a:spcPts val="3400"/>
              </a:lnSpc>
              <a:spcBef>
                <a:spcPts val="600"/>
              </a:spcBef>
              <a:buNone/>
            </a:pPr>
            <a:r>
              <a:rPr lang="en-US" sz="5800" b="1" dirty="0" err="1"/>
              <a:t>sa</a:t>
            </a:r>
            <a:r>
              <a:rPr lang="en-US" sz="5800" b="1" dirty="0"/>
              <a:t> </a:t>
            </a:r>
            <a:r>
              <a:rPr lang="en-US" sz="5800" b="1" dirty="0" err="1"/>
              <a:t>lebel</a:t>
            </a:r>
            <a:r>
              <a:rPr lang="en-US" sz="5800" b="1" dirty="0"/>
              <a:t> </a:t>
            </a:r>
            <a:r>
              <a:rPr lang="en-US" sz="5800" b="1" dirty="0" err="1"/>
              <a:t>na</a:t>
            </a:r>
            <a:r>
              <a:rPr lang="en-US" sz="5800" b="1" dirty="0"/>
              <a:t> 350ppm.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6500" name="Rectangle 4"/>
          <p:cNvSpPr>
            <a:spLocks noGrp="1" noChangeArrowheads="1"/>
          </p:cNvSpPr>
          <p:nvPr>
            <p:ph idx="1"/>
          </p:nvPr>
        </p:nvSpPr>
        <p:spPr>
          <a:xfrm>
            <a:off x="533400" y="990600"/>
            <a:ext cx="8153400" cy="5638800"/>
          </a:xfrm>
        </p:spPr>
        <p:txBody>
          <a:bodyPr>
            <a:noAutofit/>
          </a:bodyPr>
          <a:lstStyle/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sumasalangit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ka,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sambahin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ngalan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mapasaamin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kaharian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sundin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loob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dito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lupa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langit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Bigyan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kakanin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araw-araw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patawarin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sala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pagpapatawad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namin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nagkakasala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huwag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ipahintulot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tukso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iadya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lahat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masama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Amen.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72B83-D44F-4E2C-9171-CE27F5217C72}" type="slidenum">
              <a:rPr lang="en-US"/>
              <a:pPr/>
              <a:t>82</a:t>
            </a:fld>
            <a:endParaRPr lang="en-US"/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2870038" y="228600"/>
            <a:ext cx="37593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4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AMA NAMIN</a:t>
            </a: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371600"/>
            <a:ext cx="7467600" cy="5410200"/>
          </a:xfrm>
        </p:spPr>
        <p:txBody>
          <a:bodyPr>
            <a:noAutofit/>
          </a:bodyPr>
          <a:lstStyle/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Aba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Birheng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Maria,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napupuno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ka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grasya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,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Panginoong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Diyos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ay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sumasaiyo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.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Bukod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kang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pinagpala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babaeng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lahat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at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pinagpala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naman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iyong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anak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si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Hesus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D242-299E-42AE-97B8-3F845F55D242}" type="slidenum">
              <a:rPr lang="en-US"/>
              <a:pPr/>
              <a:t>83</a:t>
            </a:fld>
            <a:endParaRPr lang="en-US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1600200" y="381000"/>
            <a:ext cx="625844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4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ABA BIRHENG MARIA</a:t>
            </a: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762000"/>
            <a:ext cx="7467600" cy="5410200"/>
          </a:xfrm>
        </p:spPr>
        <p:txBody>
          <a:bodyPr>
            <a:noAutofit/>
          </a:bodyPr>
          <a:lstStyle/>
          <a:p>
            <a:pPr algn="ctr">
              <a:lnSpc>
                <a:spcPts val="6000"/>
              </a:lnSpc>
              <a:buFont typeface="Wingdings" pitchFamily="2" charset="2"/>
              <a:buNone/>
            </a:pP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Santa Maria,</a:t>
            </a:r>
            <a:b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Ina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ng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Diyos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,</a:t>
            </a:r>
            <a:b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ipanalangin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mo </a:t>
            </a:r>
            <a:b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kaming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makasalanan</a:t>
            </a:r>
            <a:b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ngayon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at kung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kami’y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mamamatay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.</a:t>
            </a:r>
            <a:b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Amen.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D242-299E-42AE-97B8-3F845F55D242}" type="slidenum">
              <a:rPr lang="en-US"/>
              <a:pPr/>
              <a:t>84</a:t>
            </a:fld>
            <a:endParaRPr lang="en-US"/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7924800" cy="4525963"/>
          </a:xfrm>
        </p:spPr>
        <p:txBody>
          <a:bodyPr>
            <a:noAutofit/>
          </a:bodyPr>
          <a:lstStyle/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Luwalhati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Anak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Espiritu Santo.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Kapara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noong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ngayon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magpakailan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man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magpasawalang-hanggan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Amen.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17C8-7EAB-41FA-A8E0-B6F39DA7CB10}" type="slidenum">
              <a:rPr lang="en-US"/>
              <a:pPr/>
              <a:t>85</a:t>
            </a:fld>
            <a:endParaRPr lang="en-US"/>
          </a:p>
        </p:txBody>
      </p:sp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2667000" y="609600"/>
            <a:ext cx="390363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LUWALHATI</a:t>
            </a: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84771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2133600"/>
            <a:ext cx="7696200" cy="5257800"/>
          </a:xfrm>
        </p:spPr>
        <p:txBody>
          <a:bodyPr>
            <a:normAutofit/>
          </a:bodyPr>
          <a:lstStyle/>
          <a:p>
            <a:pPr marL="0" indent="0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When creation was begun </a:t>
            </a:r>
          </a:p>
          <a:p>
            <a:pPr marL="0" indent="0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God had chosen you to be</a:t>
            </a:r>
          </a:p>
          <a:p>
            <a:pPr marL="0" indent="0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Mother of His blessed Son</a:t>
            </a:r>
          </a:p>
          <a:p>
            <a:pPr marL="0" indent="0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Holy Mary, full of grace</a:t>
            </a:r>
          </a:p>
          <a:p>
            <a:pPr marL="0" indent="0">
              <a:lnSpc>
                <a:spcPts val="4800"/>
              </a:lnSpc>
              <a:buFont typeface="Wingdings" pitchFamily="2" charset="2"/>
              <a:buNone/>
            </a:pPr>
            <a:r>
              <a:rPr lang="en-US" sz="50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Ave, Ave, Ave Maria.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6200" y="381000"/>
            <a:ext cx="8839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WHEN CREATION </a:t>
            </a:r>
          </a:p>
          <a:p>
            <a:pPr algn="ctr"/>
            <a:r>
              <a:rPr lang="en-US" sz="4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WAS BEGUN</a:t>
            </a: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84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09600"/>
            <a:ext cx="8229600" cy="556260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When creation was restored</a:t>
            </a:r>
          </a:p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 were there beside the Lord</a:t>
            </a:r>
          </a:p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Whom you cherished </a:t>
            </a:r>
          </a:p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adored</a:t>
            </a:r>
          </a:p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Holy Mary, full of grace</a:t>
            </a:r>
          </a:p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192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Ave, Ave, Ave Maria. </a:t>
            </a:r>
          </a:p>
          <a:p>
            <a:pPr marL="0" indent="0">
              <a:lnSpc>
                <a:spcPts val="4800"/>
              </a:lnSpc>
              <a:buFont typeface="Wingdings" pitchFamily="2" charset="2"/>
              <a:buNone/>
            </a:pPr>
            <a:endParaRPr lang="en-US" sz="50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8477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609600"/>
            <a:ext cx="7924800" cy="5257800"/>
          </a:xfrm>
        </p:spPr>
        <p:txBody>
          <a:bodyPr>
            <a:normAutofit/>
          </a:bodyPr>
          <a:lstStyle/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Lead us to your child above</a:t>
            </a:r>
          </a:p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 will teach us how to love</a:t>
            </a:r>
          </a:p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to pity and forgive</a:t>
            </a:r>
          </a:p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Holy Mary, full of grace</a:t>
            </a:r>
          </a:p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Ave, Ave, Ave Maria. </a:t>
            </a:r>
          </a:p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endParaRPr lang="en-US" sz="50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847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609600"/>
            <a:ext cx="8305800" cy="5257800"/>
          </a:xfrm>
        </p:spPr>
        <p:txBody>
          <a:bodyPr>
            <a:normAutofit/>
          </a:bodyPr>
          <a:lstStyle/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Praise the Father and the Son</a:t>
            </a:r>
          </a:p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the Spirit three-in-one</a:t>
            </a:r>
          </a:p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 it was when time began</a:t>
            </a:r>
          </a:p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Now and evermore. </a:t>
            </a:r>
          </a:p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Ave, Ave, Ave Maria</a:t>
            </a:r>
            <a:r>
              <a:rPr lang="en-US" sz="65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en-US" sz="50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llpaper_10610.jpg"/>
          <p:cNvPicPr>
            <a:picLocks noChangeAspect="1"/>
          </p:cNvPicPr>
          <p:nvPr/>
        </p:nvPicPr>
        <p:blipFill>
          <a:blip r:embed="rId3" cstate="email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534400" cy="38100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</a:t>
            </a:r>
            <a:r>
              <a:rPr lang="en-US" sz="1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misteryong</a:t>
            </a:r>
            <a:r>
              <a:rPr lang="en-US" sz="1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ito</a:t>
            </a:r>
            <a:r>
              <a:rPr lang="en-US" sz="1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r>
              <a:rPr lang="en-US" sz="1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pagsilang</a:t>
            </a:r>
            <a:r>
              <a:rPr lang="en-US" sz="1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US" sz="1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Hesus</a:t>
            </a:r>
            <a:r>
              <a:rPr lang="en-US" sz="1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1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</a:t>
            </a:r>
            <a:r>
              <a:rPr lang="en-US" sz="1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Diyos</a:t>
            </a:r>
            <a:r>
              <a:rPr lang="en-US" sz="1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sz="1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nagkatawang-tao</a:t>
            </a:r>
            <a:r>
              <a:rPr lang="en-US" sz="1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1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sz="1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ating</a:t>
            </a:r>
            <a:r>
              <a:rPr lang="en-US" sz="1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namamalas</a:t>
            </a:r>
            <a:r>
              <a:rPr lang="en-US" sz="1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US" sz="1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dakilang</a:t>
            </a:r>
            <a:r>
              <a:rPr lang="en-US" sz="1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1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pag-iisang</a:t>
            </a:r>
            <a:r>
              <a:rPr lang="en-US" sz="1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dibdib</a:t>
            </a:r>
            <a:r>
              <a:rPr lang="en-US" sz="1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r>
              <a:rPr lang="en-US" sz="1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Manlilikha</a:t>
            </a:r>
            <a:r>
              <a:rPr lang="en-US" sz="1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1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 </a:t>
            </a:r>
            <a:r>
              <a:rPr lang="en-US" sz="1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kanyang</a:t>
            </a:r>
            <a:r>
              <a:rPr lang="en-US" sz="1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sangnilikha</a:t>
            </a:r>
            <a:r>
              <a:rPr lang="en-US" sz="1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dirty="0"/>
              <a:t>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8477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90600"/>
            <a:ext cx="8458200" cy="5257800"/>
          </a:xfrm>
        </p:spPr>
        <p:txBody>
          <a:bodyPr>
            <a:normAutofit/>
          </a:bodyPr>
          <a:lstStyle/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 of us are children, too</a:t>
            </a:r>
          </a:p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often doubtful what to do,</a:t>
            </a:r>
          </a:p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Needing to confide in You</a:t>
            </a:r>
          </a:p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Holy Mary, full of grace</a:t>
            </a:r>
          </a:p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48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Ave, Ave, Ave Maria</a:t>
            </a:r>
            <a:r>
              <a:rPr lang="en-US" sz="5500" b="1" i="1" dirty="0">
                <a:solidFill>
                  <a:srgbClr val="3E2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en-US" sz="5500" b="1" dirty="0">
              <a:solidFill>
                <a:srgbClr val="3E2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CHAPTER PAGEB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38200" y="457200"/>
            <a:ext cx="7772400" cy="14478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n w="9525">
                  <a:solidFill>
                    <a:srgbClr val="3E2F99"/>
                  </a:solidFill>
                </a:ln>
                <a:gradFill flip="none" rotWithShape="1">
                  <a:gsLst>
                    <a:gs pos="0">
                      <a:srgbClr val="FFFF66">
                        <a:shade val="30000"/>
                        <a:satMod val="115000"/>
                      </a:srgbClr>
                    </a:gs>
                    <a:gs pos="50000">
                      <a:srgbClr val="FFFF66">
                        <a:shade val="67500"/>
                        <a:satMod val="115000"/>
                      </a:srgbClr>
                    </a:gs>
                    <a:gs pos="100000">
                      <a:srgbClr val="FFFF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IKALIMANG  </a:t>
            </a:r>
            <a:br>
              <a:rPr lang="en-US" sz="4800" b="1" dirty="0">
                <a:ln w="9525">
                  <a:solidFill>
                    <a:srgbClr val="3E2F99"/>
                  </a:solidFill>
                </a:ln>
                <a:gradFill flip="none" rotWithShape="1">
                  <a:gsLst>
                    <a:gs pos="0">
                      <a:srgbClr val="FFFF66">
                        <a:shade val="30000"/>
                        <a:satMod val="115000"/>
                      </a:srgbClr>
                    </a:gs>
                    <a:gs pos="50000">
                      <a:srgbClr val="FFFF66">
                        <a:shade val="67500"/>
                        <a:satMod val="115000"/>
                      </a:srgbClr>
                    </a:gs>
                    <a:gs pos="100000">
                      <a:srgbClr val="FFFF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en-US" sz="4800" b="1" dirty="0">
                <a:ln w="9525">
                  <a:solidFill>
                    <a:srgbClr val="3E2F99"/>
                  </a:solidFill>
                </a:ln>
                <a:gradFill flip="none" rotWithShape="1">
                  <a:gsLst>
                    <a:gs pos="0">
                      <a:srgbClr val="FFFF66">
                        <a:shade val="30000"/>
                        <a:satMod val="115000"/>
                      </a:srgbClr>
                    </a:gs>
                    <a:gs pos="50000">
                      <a:srgbClr val="FFFF66">
                        <a:shade val="67500"/>
                        <a:satMod val="115000"/>
                      </a:srgbClr>
                    </a:gs>
                    <a:gs pos="100000">
                      <a:srgbClr val="FFFF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MISTERYO NG TUWA: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62000" y="2362200"/>
            <a:ext cx="7696200" cy="2362200"/>
          </a:xfrm>
        </p:spPr>
        <p:txBody>
          <a:bodyPr>
            <a:normAutofit fontScale="85000" lnSpcReduction="10000"/>
          </a:bodyPr>
          <a:lstStyle/>
          <a:p>
            <a:r>
              <a:rPr lang="en-US" sz="75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3E2F99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ANG PAGKAKITA KAY HESUS SA TEMPLO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Image result for galax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457200"/>
            <a:ext cx="5029200" cy="6096000"/>
          </a:xfrm>
        </p:spPr>
        <p:txBody>
          <a:bodyPr>
            <a:noAutofit/>
          </a:bodyPr>
          <a:lstStyle/>
          <a:p>
            <a:pPr marL="0" indent="0">
              <a:lnSpc>
                <a:spcPts val="4000"/>
              </a:lnSpc>
              <a:buNone/>
            </a:pP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Templo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Siya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‘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gumagawa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gawain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kanyang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’.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Siya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nakikinig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nakatatanda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nagtatanong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kanila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Natututo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siya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karunungang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nauna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kanya</a:t>
            </a:r>
            <a:r>
              <a:rPr lang="en-US" sz="4000" b="1" dirty="0">
                <a:solidFill>
                  <a:srgbClr val="FFD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92</a:t>
            </a:fld>
            <a:endParaRPr lang="en-US" dirty="0"/>
          </a:p>
        </p:txBody>
      </p:sp>
      <p:pic>
        <p:nvPicPr>
          <p:cNvPr id="8" name="Picture 2" descr="Related image"/>
          <p:cNvPicPr>
            <a:picLocks noChangeAspect="1" noChangeArrowheads="1"/>
          </p:cNvPicPr>
          <p:nvPr/>
        </p:nvPicPr>
        <p:blipFill>
          <a:blip r:embed="rId4" cstate="print"/>
          <a:srcRect r="8772" b="987"/>
          <a:stretch>
            <a:fillRect/>
          </a:stretch>
        </p:blipFill>
        <p:spPr bwMode="auto">
          <a:xfrm>
            <a:off x="76200" y="444368"/>
            <a:ext cx="3810000" cy="5804032"/>
          </a:xfrm>
          <a:prstGeom prst="ellipse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20000"/>
              <a:lumOff val="80000"/>
              <a:alpha val="48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81000"/>
            <a:ext cx="7924800" cy="6172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 err="1"/>
              <a:t>Bilang</a:t>
            </a:r>
            <a:r>
              <a:rPr lang="en-US" sz="4000" b="1" dirty="0"/>
              <a:t> </a:t>
            </a:r>
            <a:r>
              <a:rPr lang="en-US" sz="4000" b="1" dirty="0" err="1"/>
              <a:t>mga</a:t>
            </a:r>
            <a:r>
              <a:rPr lang="en-US" sz="4000" b="1" dirty="0"/>
              <a:t> </a:t>
            </a:r>
            <a:r>
              <a:rPr lang="en-US" sz="4000" b="1" dirty="0" err="1"/>
              <a:t>taong</a:t>
            </a:r>
            <a:r>
              <a:rPr lang="en-US" sz="4000" b="1" dirty="0"/>
              <a:t> </a:t>
            </a:r>
            <a:r>
              <a:rPr lang="en-US" sz="4000" b="1" dirty="0" err="1"/>
              <a:t>namumuhay</a:t>
            </a:r>
            <a:r>
              <a:rPr lang="en-US" sz="4000" b="1" dirty="0"/>
              <a:t> </a:t>
            </a:r>
            <a:r>
              <a:rPr lang="en-US" sz="4000" b="1" dirty="0" err="1"/>
              <a:t>sa</a:t>
            </a:r>
            <a:r>
              <a:rPr lang="en-US" sz="4000" b="1" dirty="0"/>
              <a:t> </a:t>
            </a:r>
            <a:r>
              <a:rPr lang="en-US" sz="4000" b="1" dirty="0" err="1"/>
              <a:t>gitna</a:t>
            </a:r>
            <a:r>
              <a:rPr lang="en-US" sz="4000" b="1" dirty="0"/>
              <a:t> ng </a:t>
            </a:r>
            <a:r>
              <a:rPr lang="en-US" sz="4000" b="1" dirty="0" err="1"/>
              <a:t>modernong</a:t>
            </a:r>
            <a:r>
              <a:rPr lang="en-US" sz="4000" b="1" dirty="0"/>
              <a:t> </a:t>
            </a:r>
            <a:r>
              <a:rPr lang="en-US" sz="4000" b="1" dirty="0" err="1"/>
              <a:t>agham</a:t>
            </a:r>
            <a:r>
              <a:rPr lang="en-US" sz="4000" b="1" dirty="0"/>
              <a:t> at </a:t>
            </a:r>
            <a:r>
              <a:rPr lang="en-US" sz="4000" b="1" dirty="0" err="1"/>
              <a:t>teknolohiya</a:t>
            </a:r>
            <a:r>
              <a:rPr lang="en-US" sz="4000" b="1" dirty="0"/>
              <a:t>, kaya </a:t>
            </a:r>
            <a:r>
              <a:rPr lang="en-US" sz="4000" b="1" dirty="0" err="1"/>
              <a:t>ba</a:t>
            </a:r>
            <a:r>
              <a:rPr lang="en-US" sz="4000" b="1" dirty="0"/>
              <a:t> </a:t>
            </a:r>
            <a:r>
              <a:rPr lang="en-US" sz="4000" b="1" dirty="0" err="1"/>
              <a:t>nating</a:t>
            </a:r>
            <a:r>
              <a:rPr lang="en-US" sz="4000" b="1" dirty="0"/>
              <a:t> </a:t>
            </a:r>
            <a:r>
              <a:rPr lang="en-US" sz="4000" b="1" dirty="0" err="1"/>
              <a:t>kilalanin</a:t>
            </a:r>
            <a:r>
              <a:rPr lang="en-US" sz="4000" b="1" dirty="0"/>
              <a:t> ang </a:t>
            </a:r>
            <a:r>
              <a:rPr lang="en-US" sz="4000" b="1" dirty="0" err="1"/>
              <a:t>karunungan</a:t>
            </a:r>
            <a:r>
              <a:rPr lang="en-US" sz="4000" b="1" dirty="0"/>
              <a:t> ng </a:t>
            </a:r>
            <a:r>
              <a:rPr lang="en-US" sz="4000" b="1" dirty="0" err="1"/>
              <a:t>ating</a:t>
            </a:r>
            <a:r>
              <a:rPr lang="en-US" sz="4000" b="1" dirty="0"/>
              <a:t> </a:t>
            </a:r>
            <a:r>
              <a:rPr lang="en-US" sz="4000" b="1" dirty="0" err="1"/>
              <a:t>mga</a:t>
            </a:r>
            <a:r>
              <a:rPr lang="en-US" sz="4000" b="1" dirty="0"/>
              <a:t> </a:t>
            </a:r>
            <a:r>
              <a:rPr lang="en-US" sz="4000" b="1" dirty="0" err="1"/>
              <a:t>ninuno</a:t>
            </a:r>
            <a:r>
              <a:rPr lang="en-US" sz="4000" b="1" dirty="0"/>
              <a:t> </a:t>
            </a:r>
            <a:r>
              <a:rPr lang="en-US" sz="4000" b="1" dirty="0" err="1"/>
              <a:t>lalo</a:t>
            </a:r>
            <a:r>
              <a:rPr lang="en-US" sz="4000" b="1" dirty="0"/>
              <a:t> </a:t>
            </a:r>
            <a:r>
              <a:rPr lang="en-US" sz="4000" b="1" dirty="0" err="1"/>
              <a:t>na</a:t>
            </a:r>
            <a:r>
              <a:rPr lang="en-US" sz="4000" b="1" dirty="0"/>
              <a:t> ng </a:t>
            </a:r>
            <a:r>
              <a:rPr lang="en-US" sz="4000" b="1" dirty="0" err="1"/>
              <a:t>ating</a:t>
            </a:r>
            <a:r>
              <a:rPr lang="en-US" sz="4000" b="1" dirty="0"/>
              <a:t> </a:t>
            </a:r>
            <a:r>
              <a:rPr lang="en-US" sz="4000" b="1" dirty="0" err="1"/>
              <a:t>mga</a:t>
            </a:r>
            <a:r>
              <a:rPr lang="en-US" sz="4000" b="1" dirty="0"/>
              <a:t> </a:t>
            </a:r>
            <a:r>
              <a:rPr lang="en-US" sz="4000" b="1" dirty="0" err="1"/>
              <a:t>katutubong</a:t>
            </a:r>
            <a:r>
              <a:rPr lang="en-US" sz="4000" b="1" dirty="0"/>
              <a:t> </a:t>
            </a:r>
            <a:r>
              <a:rPr lang="en-US" sz="4000" b="1" dirty="0" err="1"/>
              <a:t>ninuno</a:t>
            </a:r>
            <a:r>
              <a:rPr lang="en-US" sz="4000" b="1" dirty="0"/>
              <a:t>?  </a:t>
            </a:r>
          </a:p>
          <a:p>
            <a:pPr marL="0" indent="0">
              <a:buNone/>
            </a:pPr>
            <a:endParaRPr lang="en-US" sz="4000" b="1" dirty="0"/>
          </a:p>
          <a:p>
            <a:pPr marL="0" indent="0">
              <a:buNone/>
            </a:pPr>
            <a:endParaRPr lang="en-US" sz="4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20000"/>
              <a:lumOff val="80000"/>
              <a:alpha val="48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81000"/>
            <a:ext cx="7772400" cy="61722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4000" b="1" dirty="0" err="1"/>
              <a:t>Mapagkumbaba</a:t>
            </a:r>
            <a:r>
              <a:rPr lang="en-US" sz="4000" b="1" dirty="0"/>
              <a:t> </a:t>
            </a:r>
            <a:r>
              <a:rPr lang="en-US" sz="4000" b="1" dirty="0" err="1"/>
              <a:t>natin</a:t>
            </a:r>
            <a:r>
              <a:rPr lang="en-US" sz="4000" b="1" dirty="0"/>
              <a:t> </a:t>
            </a:r>
            <a:r>
              <a:rPr lang="en-US" sz="4000" b="1" dirty="0" err="1"/>
              <a:t>silang</a:t>
            </a:r>
            <a:r>
              <a:rPr lang="en-US" sz="4000" b="1" dirty="0"/>
              <a:t> </a:t>
            </a:r>
            <a:r>
              <a:rPr lang="en-US" sz="4000" b="1" dirty="0" err="1"/>
              <a:t>lapitan</a:t>
            </a:r>
            <a:r>
              <a:rPr lang="en-US" sz="4000" b="1" dirty="0"/>
              <a:t> at </a:t>
            </a:r>
            <a:r>
              <a:rPr lang="en-US" sz="4000" b="1" dirty="0" err="1"/>
              <a:t>hilingin</a:t>
            </a:r>
            <a:r>
              <a:rPr lang="en-US" sz="4000" b="1" dirty="0"/>
              <a:t> </a:t>
            </a:r>
            <a:r>
              <a:rPr lang="en-US" sz="4000" b="1" dirty="0" err="1"/>
              <a:t>sa</a:t>
            </a:r>
            <a:r>
              <a:rPr lang="en-US" sz="4000" b="1" dirty="0"/>
              <a:t> </a:t>
            </a:r>
            <a:r>
              <a:rPr lang="en-US" sz="4000" b="1" dirty="0" err="1"/>
              <a:t>kanila</a:t>
            </a:r>
            <a:r>
              <a:rPr lang="en-US" sz="4000" b="1" dirty="0"/>
              <a:t> </a:t>
            </a:r>
            <a:r>
              <a:rPr lang="en-US" sz="4000" b="1" dirty="0" err="1"/>
              <a:t>na</a:t>
            </a:r>
            <a:r>
              <a:rPr lang="en-US" sz="4000" b="1" dirty="0"/>
              <a:t> </a:t>
            </a:r>
            <a:r>
              <a:rPr lang="en-US" sz="4000" b="1" dirty="0" err="1"/>
              <a:t>ituro</a:t>
            </a:r>
            <a:r>
              <a:rPr lang="en-US" sz="4000" b="1" dirty="0"/>
              <a:t> </a:t>
            </a:r>
            <a:r>
              <a:rPr lang="en-US" sz="4000" b="1" dirty="0" err="1"/>
              <a:t>sa</a:t>
            </a:r>
            <a:r>
              <a:rPr lang="en-US" sz="4000" b="1" dirty="0"/>
              <a:t> </a:t>
            </a:r>
            <a:r>
              <a:rPr lang="en-US" sz="4000" b="1" dirty="0" err="1"/>
              <a:t>atin</a:t>
            </a:r>
            <a:r>
              <a:rPr lang="en-US" sz="4000" b="1" dirty="0"/>
              <a:t> ang </a:t>
            </a:r>
            <a:r>
              <a:rPr lang="en-US" sz="4000" b="1" dirty="0" err="1"/>
              <a:t>kanilang</a:t>
            </a:r>
            <a:r>
              <a:rPr lang="en-US" sz="4000" b="1" dirty="0"/>
              <a:t> </a:t>
            </a:r>
            <a:r>
              <a:rPr lang="en-US" sz="4000" b="1" dirty="0" err="1"/>
              <a:t>mga</a:t>
            </a:r>
            <a:r>
              <a:rPr lang="en-US" sz="4000" b="1" dirty="0"/>
              <a:t> </a:t>
            </a:r>
            <a:r>
              <a:rPr lang="en-US" sz="4000" b="1" dirty="0" err="1"/>
              <a:t>nalalaman</a:t>
            </a:r>
            <a:r>
              <a:rPr lang="en-US" sz="4000" b="1" dirty="0"/>
              <a:t> </a:t>
            </a:r>
            <a:r>
              <a:rPr lang="en-US" sz="4000" b="1" dirty="0" err="1"/>
              <a:t>tungkol</a:t>
            </a:r>
            <a:r>
              <a:rPr lang="en-US" sz="4000" b="1" dirty="0"/>
              <a:t> </a:t>
            </a:r>
            <a:r>
              <a:rPr lang="en-US" sz="4000" b="1" dirty="0" err="1"/>
              <a:t>sa</a:t>
            </a:r>
            <a:r>
              <a:rPr lang="en-US" sz="4000" b="1" dirty="0"/>
              <a:t> </a:t>
            </a:r>
            <a:r>
              <a:rPr lang="en-US" sz="4000" b="1" dirty="0" err="1"/>
              <a:t>sangnilkha</a:t>
            </a:r>
            <a:r>
              <a:rPr lang="en-US" sz="4000" b="1" dirty="0"/>
              <a:t>; </a:t>
            </a:r>
            <a:r>
              <a:rPr lang="en-US" sz="4000" b="1" dirty="0" err="1"/>
              <a:t>na</a:t>
            </a:r>
            <a:r>
              <a:rPr lang="en-US" sz="4000" b="1" dirty="0"/>
              <a:t> </a:t>
            </a:r>
            <a:r>
              <a:rPr lang="en-US" sz="4000" b="1" dirty="0" err="1"/>
              <a:t>ito</a:t>
            </a:r>
            <a:r>
              <a:rPr lang="en-US" sz="4000" b="1" dirty="0"/>
              <a:t> ay </a:t>
            </a:r>
            <a:r>
              <a:rPr lang="en-US" sz="4000" b="1" dirty="0" err="1"/>
              <a:t>buhay</a:t>
            </a:r>
            <a:r>
              <a:rPr lang="en-US" sz="4000" b="1" dirty="0"/>
              <a:t> at banal, at di </a:t>
            </a:r>
            <a:r>
              <a:rPr lang="en-US" sz="4000" b="1" dirty="0" err="1"/>
              <a:t>isang</a:t>
            </a:r>
            <a:r>
              <a:rPr lang="en-US" sz="4000" b="1" dirty="0"/>
              <a:t> </a:t>
            </a:r>
            <a:r>
              <a:rPr lang="en-US" sz="4000" b="1" dirty="0" err="1"/>
              <a:t>koleksiyon</a:t>
            </a:r>
            <a:r>
              <a:rPr lang="en-US" sz="4000" b="1" dirty="0"/>
              <a:t> ng </a:t>
            </a:r>
            <a:r>
              <a:rPr lang="en-US" sz="4000" b="1" dirty="0" err="1"/>
              <a:t>mga</a:t>
            </a:r>
            <a:r>
              <a:rPr lang="en-US" sz="4000" b="1" dirty="0"/>
              <a:t> </a:t>
            </a:r>
            <a:r>
              <a:rPr lang="en-US" sz="4000" b="1" dirty="0" err="1"/>
              <a:t>bagay</a:t>
            </a:r>
            <a:r>
              <a:rPr lang="en-US" sz="4000" b="1" dirty="0"/>
              <a:t> </a:t>
            </a:r>
            <a:r>
              <a:rPr lang="en-US" sz="4000" b="1" dirty="0" err="1"/>
              <a:t>na</a:t>
            </a:r>
            <a:r>
              <a:rPr lang="en-US" sz="4000" b="1" dirty="0"/>
              <a:t> </a:t>
            </a:r>
            <a:r>
              <a:rPr lang="en-US" sz="4000" b="1" dirty="0" err="1"/>
              <a:t>ginawa</a:t>
            </a:r>
            <a:r>
              <a:rPr lang="en-US" sz="4000" b="1" dirty="0"/>
              <a:t> </a:t>
            </a:r>
            <a:r>
              <a:rPr lang="en-US" sz="4000" b="1" dirty="0" err="1"/>
              <a:t>lamang</a:t>
            </a:r>
            <a:r>
              <a:rPr lang="en-US" sz="4000" b="1" dirty="0"/>
              <a:t> para </a:t>
            </a:r>
            <a:r>
              <a:rPr lang="en-US" sz="4000" b="1" dirty="0" err="1"/>
              <a:t>sa</a:t>
            </a:r>
            <a:r>
              <a:rPr lang="en-US" sz="4000" b="1" dirty="0"/>
              <a:t> </a:t>
            </a:r>
            <a:r>
              <a:rPr lang="en-US" sz="4000" b="1" dirty="0" err="1"/>
              <a:t>ikabubuti</a:t>
            </a:r>
            <a:r>
              <a:rPr lang="en-US" sz="4000" b="1" dirty="0"/>
              <a:t> ng </a:t>
            </a:r>
            <a:r>
              <a:rPr lang="en-US" sz="4000" b="1" dirty="0" err="1"/>
              <a:t>tao</a:t>
            </a:r>
            <a:r>
              <a:rPr lang="en-US" sz="4000" b="1" dirty="0"/>
              <a:t>.</a:t>
            </a:r>
          </a:p>
          <a:p>
            <a:pPr marL="0" indent="0">
              <a:buNone/>
            </a:pPr>
            <a:endParaRPr lang="en-US" sz="4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935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20000"/>
              <a:lumOff val="80000"/>
              <a:alpha val="48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wpe38079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>
          <a:xfrm>
            <a:off x="2438400" y="4278883"/>
            <a:ext cx="6705600" cy="249199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534400" cy="38861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 err="1"/>
              <a:t>Pahintulutan</a:t>
            </a:r>
            <a:r>
              <a:rPr lang="en-US" sz="4000" b="1" dirty="0"/>
              <a:t> </a:t>
            </a:r>
            <a:r>
              <a:rPr lang="en-US" sz="4000" b="1" dirty="0" err="1"/>
              <a:t>natin</a:t>
            </a:r>
            <a:r>
              <a:rPr lang="en-US" sz="4000" b="1" dirty="0"/>
              <a:t> </a:t>
            </a:r>
            <a:r>
              <a:rPr lang="en-US" sz="4000" b="1" dirty="0" err="1"/>
              <a:t>silang</a:t>
            </a:r>
            <a:r>
              <a:rPr lang="en-US" sz="4000" b="1" dirty="0"/>
              <a:t> </a:t>
            </a:r>
            <a:r>
              <a:rPr lang="en-US" sz="4000" b="1" dirty="0" err="1"/>
              <a:t>turuan</a:t>
            </a:r>
            <a:r>
              <a:rPr lang="en-US" sz="4000" b="1" dirty="0"/>
              <a:t> </a:t>
            </a:r>
            <a:r>
              <a:rPr lang="en-US" sz="4000" b="1" dirty="0" err="1"/>
              <a:t>tayo</a:t>
            </a:r>
            <a:r>
              <a:rPr lang="en-US" sz="4000" b="1" dirty="0"/>
              <a:t> kung </a:t>
            </a:r>
            <a:r>
              <a:rPr lang="en-US" sz="4000" b="1" dirty="0" err="1"/>
              <a:t>paano</a:t>
            </a:r>
            <a:r>
              <a:rPr lang="en-US" sz="4000" b="1" dirty="0"/>
              <a:t> </a:t>
            </a:r>
            <a:r>
              <a:rPr lang="en-US" sz="4000" b="1" dirty="0" err="1"/>
              <a:t>maririnig</a:t>
            </a:r>
            <a:r>
              <a:rPr lang="en-US" sz="4000" b="1" dirty="0"/>
              <a:t> ang </a:t>
            </a:r>
            <a:r>
              <a:rPr lang="en-US" sz="4000" b="1" dirty="0" err="1"/>
              <a:t>tinig</a:t>
            </a:r>
            <a:r>
              <a:rPr lang="en-US" sz="4000" b="1" dirty="0"/>
              <a:t> ng </a:t>
            </a:r>
            <a:r>
              <a:rPr lang="en-US" sz="4000" b="1" dirty="0" err="1"/>
              <a:t>Diyos</a:t>
            </a:r>
            <a:r>
              <a:rPr lang="en-US" sz="4000" b="1" dirty="0"/>
              <a:t> </a:t>
            </a:r>
            <a:r>
              <a:rPr lang="en-US" sz="4000" b="1" dirty="0" err="1"/>
              <a:t>sa</a:t>
            </a:r>
            <a:r>
              <a:rPr lang="en-US" sz="4000" b="1" dirty="0"/>
              <a:t> “</a:t>
            </a:r>
            <a:r>
              <a:rPr lang="en-US" sz="4000" b="1" dirty="0" err="1"/>
              <a:t>daing</a:t>
            </a:r>
            <a:r>
              <a:rPr lang="en-US" sz="4000" b="1" dirty="0"/>
              <a:t> ng </a:t>
            </a:r>
            <a:r>
              <a:rPr lang="en-US" sz="4000" b="1" dirty="0" err="1"/>
              <a:t>Inang</a:t>
            </a:r>
            <a:r>
              <a:rPr lang="en-US" sz="4000" b="1" dirty="0"/>
              <a:t> </a:t>
            </a:r>
            <a:r>
              <a:rPr lang="en-US" sz="4000" b="1" dirty="0" err="1"/>
              <a:t>Lupa</a:t>
            </a:r>
            <a:r>
              <a:rPr lang="en-US" sz="4000" b="1" dirty="0"/>
              <a:t> at </a:t>
            </a:r>
            <a:r>
              <a:rPr lang="en-US" sz="4000" b="1" dirty="0" err="1"/>
              <a:t>daing</a:t>
            </a:r>
            <a:r>
              <a:rPr lang="en-US" sz="4000" b="1" dirty="0"/>
              <a:t> ng </a:t>
            </a:r>
            <a:r>
              <a:rPr lang="en-US" sz="4000" b="1" dirty="0" err="1"/>
              <a:t>mga</a:t>
            </a:r>
            <a:r>
              <a:rPr lang="en-US" sz="4000" b="1" dirty="0"/>
              <a:t> </a:t>
            </a:r>
            <a:r>
              <a:rPr lang="en-US" sz="4000" b="1" dirty="0" err="1"/>
              <a:t>dukha</a:t>
            </a:r>
            <a:r>
              <a:rPr lang="en-US" sz="4000" b="1" dirty="0"/>
              <a:t>”; at </a:t>
            </a:r>
            <a:r>
              <a:rPr lang="en-US" sz="4000" b="1" dirty="0" err="1"/>
              <a:t>tulungan</a:t>
            </a:r>
            <a:r>
              <a:rPr lang="en-US" sz="4000" b="1" dirty="0"/>
              <a:t> </a:t>
            </a:r>
            <a:r>
              <a:rPr lang="en-US" sz="4000" b="1" dirty="0" err="1"/>
              <a:t>tayo</a:t>
            </a:r>
            <a:r>
              <a:rPr lang="en-US" sz="4000" b="1" dirty="0"/>
              <a:t> </a:t>
            </a:r>
            <a:r>
              <a:rPr lang="en-US" sz="4000" b="1" dirty="0" err="1"/>
              <a:t>na</a:t>
            </a:r>
            <a:r>
              <a:rPr lang="en-US" sz="4000" b="1" dirty="0"/>
              <a:t> </a:t>
            </a:r>
            <a:r>
              <a:rPr lang="en-US" sz="4000" b="1" dirty="0" err="1"/>
              <a:t>pagdaanan</a:t>
            </a:r>
            <a:r>
              <a:rPr lang="en-US" sz="4000" b="1" dirty="0"/>
              <a:t> ang </a:t>
            </a:r>
            <a:r>
              <a:rPr lang="en-US" sz="4000" b="1" dirty="0" err="1"/>
              <a:t>makakalikasang</a:t>
            </a:r>
            <a:r>
              <a:rPr lang="en-US" sz="4000" b="1" dirty="0"/>
              <a:t> </a:t>
            </a:r>
            <a:r>
              <a:rPr lang="en-US" sz="4000" b="1" dirty="0" err="1"/>
              <a:t>pagbabago</a:t>
            </a:r>
            <a:r>
              <a:rPr lang="en-US" sz="4000" b="1" dirty="0"/>
              <a:t> o ‘ecological conversion’ </a:t>
            </a:r>
            <a:r>
              <a:rPr lang="en-US" sz="4000" b="1" dirty="0" err="1"/>
              <a:t>na</a:t>
            </a:r>
            <a:r>
              <a:rPr lang="en-US" sz="4000" b="1" dirty="0"/>
              <a:t> </a:t>
            </a:r>
            <a:r>
              <a:rPr lang="en-US" sz="4000" b="1" dirty="0" err="1"/>
              <a:t>ipinapanawagan</a:t>
            </a:r>
            <a:r>
              <a:rPr lang="en-US" sz="4000" b="1" dirty="0"/>
              <a:t> </a:t>
            </a:r>
            <a:r>
              <a:rPr lang="en-US" sz="4000" b="1" dirty="0" err="1"/>
              <a:t>ni</a:t>
            </a:r>
            <a:r>
              <a:rPr lang="en-US" sz="4000" b="1" dirty="0"/>
              <a:t> Papa Francisco </a:t>
            </a:r>
            <a:r>
              <a:rPr lang="en-US" sz="4000" b="1" dirty="0" err="1"/>
              <a:t>sa</a:t>
            </a:r>
            <a:r>
              <a:rPr lang="en-US" sz="4000" b="1" dirty="0"/>
              <a:t> </a:t>
            </a:r>
            <a:r>
              <a:rPr lang="en-US" sz="4000" b="1" i="1" dirty="0" err="1"/>
              <a:t>Laudato</a:t>
            </a:r>
            <a:r>
              <a:rPr lang="en-US" sz="4000" b="1" i="1" dirty="0"/>
              <a:t> Si</a:t>
            </a:r>
            <a:r>
              <a:rPr lang="en-US" sz="4000" b="1" dirty="0"/>
              <a:t>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7" name="Picture 6" descr="riceterraces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1125200" y="304800"/>
            <a:ext cx="6083300" cy="44450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B445-1722-483D-82A4-AC5E0F3B7301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6500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153400" cy="5638800"/>
          </a:xfrm>
        </p:spPr>
        <p:txBody>
          <a:bodyPr>
            <a:noAutofit/>
          </a:bodyPr>
          <a:lstStyle/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sumasalangit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ka,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sambahin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ngalan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mapasaamin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kaharian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sundin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loob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dito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lupa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langit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Bigyan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kakanin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araw-araw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patawarin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sala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pagpapatawad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namin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nagkakasala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amin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huwag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ipahintulot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tukso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iadya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kami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lahat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masama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3000"/>
              </a:lnSpc>
              <a:buFontTx/>
              <a:buNone/>
            </a:pP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Amen.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72B83-D44F-4E2C-9171-CE27F5217C72}" type="slidenum">
              <a:rPr lang="en-US"/>
              <a:pPr/>
              <a:t>96</a:t>
            </a:fld>
            <a:endParaRPr lang="en-US"/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2667000" y="228600"/>
            <a:ext cx="37593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4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AMA NAMIN</a:t>
            </a: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295400"/>
            <a:ext cx="7467600" cy="5410200"/>
          </a:xfrm>
        </p:spPr>
        <p:txBody>
          <a:bodyPr>
            <a:noAutofit/>
          </a:bodyPr>
          <a:lstStyle/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Aba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Birheng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Maria,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napupuno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ka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grasya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,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Panginoong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Diyos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ay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sumasaiyo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.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Bukod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kang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pinagpala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babaeng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lahat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at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pinagpala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naman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ct val="85000"/>
              </a:lnSpc>
              <a:buFont typeface="Wingdings" pitchFamily="2" charset="2"/>
              <a:buNone/>
            </a:pP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iyong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anak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na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si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Hesus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D242-299E-42AE-97B8-3F845F55D242}" type="slidenum">
              <a:rPr lang="en-US"/>
              <a:pPr/>
              <a:t>97</a:t>
            </a:fld>
            <a:endParaRPr lang="en-US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1600200" y="381000"/>
            <a:ext cx="625844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4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ABA BIRHENG MARIA</a:t>
            </a: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762000"/>
            <a:ext cx="7467600" cy="5410200"/>
          </a:xfrm>
        </p:spPr>
        <p:txBody>
          <a:bodyPr>
            <a:noAutofit/>
          </a:bodyPr>
          <a:lstStyle/>
          <a:p>
            <a:pPr algn="ctr">
              <a:lnSpc>
                <a:spcPts val="6000"/>
              </a:lnSpc>
              <a:buFont typeface="Wingdings" pitchFamily="2" charset="2"/>
              <a:buNone/>
            </a:pP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Santa Maria,</a:t>
            </a:r>
            <a:b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Ina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ng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Diyos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,</a:t>
            </a:r>
            <a:b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ipanalangin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mo </a:t>
            </a:r>
            <a:b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kaming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makasalanan</a:t>
            </a:r>
            <a:b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ngayon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at kung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kami’y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5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mamamatay</a:t>
            </a: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.</a:t>
            </a:r>
            <a:b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</a:br>
            <a:r>
              <a:rPr lang="en-US" sz="5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pitchFamily="34" charset="0"/>
                <a:cs typeface="Verdana" pitchFamily="34" charset="0"/>
              </a:rPr>
              <a:t>Amen.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D242-299E-42AE-97B8-3F845F55D242}" type="slidenum">
              <a:rPr lang="en-US"/>
              <a:pPr/>
              <a:t>98</a:t>
            </a:fld>
            <a:endParaRPr lang="en-US"/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 ROSARY PPT TEMP_INSID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7924800" cy="4525963"/>
          </a:xfrm>
        </p:spPr>
        <p:txBody>
          <a:bodyPr>
            <a:noAutofit/>
          </a:bodyPr>
          <a:lstStyle/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Luwalhati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Anak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Espiritu Santo.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Kapara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noong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una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ngayon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magpakailan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man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</a:t>
            </a:r>
            <a:r>
              <a:rPr lang="en-US" sz="45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magpasawalang-hanggan</a:t>
            </a: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marL="0" indent="0" algn="ctr">
              <a:lnSpc>
                <a:spcPts val="5000"/>
              </a:lnSpc>
              <a:buFontTx/>
              <a:buNone/>
            </a:pPr>
            <a:r>
              <a:rPr lang="en-US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Amen.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17C8-7EAB-41FA-A8E0-B6F39DA7CB10}" type="slidenum">
              <a:rPr lang="en-US"/>
              <a:pPr/>
              <a:t>99</a:t>
            </a:fld>
            <a:endParaRPr lang="en-US"/>
          </a:p>
        </p:txBody>
      </p:sp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2954367" y="533400"/>
            <a:ext cx="390363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LUWALHATI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4616</TotalTime>
  <Words>5735</Words>
  <Application>Microsoft Macintosh PowerPoint</Application>
  <PresentationFormat>On-screen Show (4:3)</PresentationFormat>
  <Paragraphs>1120</Paragraphs>
  <Slides>129</Slides>
  <Notes>121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7" baseType="lpstr">
      <vt:lpstr>Lucida Handwriting</vt:lpstr>
      <vt:lpstr>Book Antiqua</vt:lpstr>
      <vt:lpstr>Calibri</vt:lpstr>
      <vt:lpstr>Arial Black</vt:lpstr>
      <vt:lpstr>Arial</vt:lpstr>
      <vt:lpstr>Wingdings</vt:lpstr>
      <vt:lpstr>Verdana</vt:lpstr>
      <vt:lpstr>Office Theme</vt:lpstr>
      <vt:lpstr>COSMIC ROSARY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Kristiyanong Panalangin kasama ang Sangnilikha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UNANG MISTERYO  NG TUWA: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shall speak your words  in foreign lands  and all will understand.  You shall see  the face of God and live.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IKALAWANG MISTERYO NG TUWA: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IKATLONG MISTERYO  NG TUWA: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IKAAPAT NA  MISTERYO NG TUWA: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IKALIMANG   MISTERYO NG TUWA: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Multimedia 2</dc:creator>
  <cp:lastModifiedBy>Microsoft Office User</cp:lastModifiedBy>
  <cp:revision>425</cp:revision>
  <cp:lastPrinted>2011-10-01T10:57:34Z</cp:lastPrinted>
  <dcterms:created xsi:type="dcterms:W3CDTF">2009-10-27T03:50:43Z</dcterms:created>
  <dcterms:modified xsi:type="dcterms:W3CDTF">2019-03-29T09:33:15Z</dcterms:modified>
</cp:coreProperties>
</file>