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318" r:id="rId2"/>
    <p:sldId id="325" r:id="rId3"/>
    <p:sldId id="321" r:id="rId4"/>
    <p:sldId id="454" r:id="rId5"/>
    <p:sldId id="416" r:id="rId6"/>
    <p:sldId id="417" r:id="rId7"/>
    <p:sldId id="418" r:id="rId8"/>
    <p:sldId id="419" r:id="rId9"/>
    <p:sldId id="420" r:id="rId10"/>
    <p:sldId id="421" r:id="rId11"/>
    <p:sldId id="422" r:id="rId12"/>
    <p:sldId id="423" r:id="rId13"/>
    <p:sldId id="424" r:id="rId14"/>
    <p:sldId id="473" r:id="rId15"/>
    <p:sldId id="426" r:id="rId16"/>
    <p:sldId id="472" r:id="rId17"/>
    <p:sldId id="508" r:id="rId18"/>
    <p:sldId id="510" r:id="rId19"/>
    <p:sldId id="511" r:id="rId20"/>
    <p:sldId id="322" r:id="rId21"/>
    <p:sldId id="331" r:id="rId22"/>
    <p:sldId id="323" r:id="rId23"/>
    <p:sldId id="389" r:id="rId24"/>
    <p:sldId id="390" r:id="rId25"/>
    <p:sldId id="391" r:id="rId26"/>
    <p:sldId id="392" r:id="rId27"/>
    <p:sldId id="394" r:id="rId28"/>
    <p:sldId id="328" r:id="rId29"/>
    <p:sldId id="324" r:id="rId30"/>
    <p:sldId id="395" r:id="rId31"/>
    <p:sldId id="547" r:id="rId32"/>
    <p:sldId id="476" r:id="rId33"/>
    <p:sldId id="330" r:id="rId34"/>
    <p:sldId id="396" r:id="rId35"/>
    <p:sldId id="332" r:id="rId36"/>
    <p:sldId id="333" r:id="rId37"/>
    <p:sldId id="335" r:id="rId38"/>
    <p:sldId id="336" r:id="rId39"/>
    <p:sldId id="334" r:id="rId40"/>
    <p:sldId id="512" r:id="rId41"/>
    <p:sldId id="337" r:id="rId42"/>
    <p:sldId id="340" r:id="rId43"/>
    <p:sldId id="341" r:id="rId44"/>
    <p:sldId id="338" r:id="rId45"/>
    <p:sldId id="342" r:id="rId46"/>
    <p:sldId id="339" r:id="rId47"/>
    <p:sldId id="546" r:id="rId48"/>
    <p:sldId id="343" r:id="rId49"/>
    <p:sldId id="344" r:id="rId50"/>
    <p:sldId id="481" r:id="rId51"/>
    <p:sldId id="482" r:id="rId52"/>
    <p:sldId id="483" r:id="rId53"/>
    <p:sldId id="542" r:id="rId54"/>
    <p:sldId id="514" r:id="rId55"/>
    <p:sldId id="541" r:id="rId56"/>
    <p:sldId id="526" r:id="rId57"/>
    <p:sldId id="525" r:id="rId58"/>
    <p:sldId id="535" r:id="rId59"/>
    <p:sldId id="534" r:id="rId60"/>
    <p:sldId id="540" r:id="rId61"/>
    <p:sldId id="524" r:id="rId62"/>
    <p:sldId id="523" r:id="rId63"/>
    <p:sldId id="536" r:id="rId64"/>
    <p:sldId id="539" r:id="rId65"/>
    <p:sldId id="522" r:id="rId66"/>
    <p:sldId id="521" r:id="rId67"/>
    <p:sldId id="537" r:id="rId68"/>
    <p:sldId id="538" r:id="rId69"/>
    <p:sldId id="529" r:id="rId70"/>
    <p:sldId id="528" r:id="rId71"/>
    <p:sldId id="345" r:id="rId72"/>
    <p:sldId id="527" r:id="rId73"/>
    <p:sldId id="346" r:id="rId74"/>
    <p:sldId id="347" r:id="rId75"/>
    <p:sldId id="348" r:id="rId76"/>
    <p:sldId id="349" r:id="rId77"/>
    <p:sldId id="350" r:id="rId78"/>
    <p:sldId id="411" r:id="rId79"/>
    <p:sldId id="351" r:id="rId80"/>
    <p:sldId id="543"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488" r:id="rId94"/>
    <p:sldId id="372" r:id="rId95"/>
    <p:sldId id="444" r:id="rId96"/>
    <p:sldId id="373" r:id="rId97"/>
    <p:sldId id="489" r:id="rId98"/>
    <p:sldId id="544" r:id="rId99"/>
    <p:sldId id="379" r:id="rId100"/>
    <p:sldId id="445" r:id="rId101"/>
    <p:sldId id="378" r:id="rId102"/>
    <p:sldId id="545" r:id="rId103"/>
    <p:sldId id="375" r:id="rId104"/>
    <p:sldId id="377" r:id="rId105"/>
    <p:sldId id="376" r:id="rId106"/>
    <p:sldId id="515" r:id="rId107"/>
    <p:sldId id="516" r:id="rId108"/>
    <p:sldId id="517" r:id="rId109"/>
    <p:sldId id="518"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50" autoAdjust="0"/>
    <p:restoredTop sz="94660"/>
  </p:normalViewPr>
  <p:slideViewPr>
    <p:cSldViewPr snapToGrid="0">
      <p:cViewPr varScale="1">
        <p:scale>
          <a:sx n="129" d="100"/>
          <a:sy n="129" d="100"/>
        </p:scale>
        <p:origin x="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D00B8-4B47-47A4-91A0-AE8371D80B9D}" type="datetimeFigureOut">
              <a:rPr lang="en-US" smtClean="0"/>
              <a:t>8/17/19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E2866-067F-4AE7-83ED-D59C2B29A5E5}" type="slidenum">
              <a:rPr lang="en-US" smtClean="0"/>
              <a:t>‹#›</a:t>
            </a:fld>
            <a:endParaRPr lang="en-US"/>
          </a:p>
        </p:txBody>
      </p:sp>
    </p:spTree>
    <p:extLst>
      <p:ext uri="{BB962C8B-B14F-4D97-AF65-F5344CB8AC3E}">
        <p14:creationId xmlns:p14="http://schemas.microsoft.com/office/powerpoint/2010/main" val="3765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9075-661E-4EA6-B32B-680554A62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764BCE-301E-41D0-9721-7AC806C5B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377BB-D779-4620-9506-9C30017D650B}"/>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9557EE45-F7FC-4DE2-A874-1A2D471A0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B5C60-F387-4060-957A-16C877E5CBD3}"/>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402921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C0EA-8305-4628-930E-E6760940F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5FD4D-47C4-4284-88F7-48ECD1553B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E1F5E-916F-4852-A56D-A95C065F1B0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2751F36A-239A-418B-BCEB-D2788A84E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0EBE5-5BA0-4D90-9B2E-2B559892D65F}"/>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350569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83315-C4FE-4A71-B980-55398B8FF7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9BADFA-241C-4444-BC49-CC7BF17923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9B739-EC32-4F06-89B0-AA20DC55B10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DA522D79-143F-4E66-AFA5-6CDC5F73D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E7EB5-77D6-460D-8CEB-1F04EC12127B}"/>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78994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7ED5-0BDF-4A50-B5E3-B83E121D8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ACFCD-5AA9-49F6-8792-E3B7CE0263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BA93A-CAB4-44A5-9D3E-7229962623D5}"/>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783781D6-5B18-499E-A062-AD10CFC50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E1D09-5ECD-403B-9AF7-C14FEC87DB2C}"/>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8549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50BF-4280-443E-8788-C3D49F170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A7F6C-C2EF-4B4F-8683-28F08AC4F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A4C47C-7CD7-42AA-9BBC-0315EC391034}"/>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17135DD3-C187-4C40-9B21-FC5FB3CCA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63E25-9E56-4824-9E78-45B1EE7519C3}"/>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2112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A04-3EF4-4FA3-AC93-B09479B310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F5760-34AF-4E9B-83AE-DD89D0F9BF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AC8E4-8CC5-40E0-8215-2400653FC5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8CD1B9-94DB-469B-93A3-509E720499A0}"/>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6" name="Footer Placeholder 5">
            <a:extLst>
              <a:ext uri="{FF2B5EF4-FFF2-40B4-BE49-F238E27FC236}">
                <a16:creationId xmlns:a16="http://schemas.microsoft.com/office/drawing/2014/main" id="{687E2DF8-02F8-4922-B854-00649C985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EDFB7-015D-4F0F-8CC9-F9C6BAB28C0B}"/>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245824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D578-DE8A-4369-B341-37080E534F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A7AD6-BB99-49AC-9228-30F40FD86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0A0E17-698A-4164-A376-75EBCFEE8F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90DE6-94B3-4CD9-B136-9F7DBAEB6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3FFF0E-463C-4DF4-A995-D2DD712F49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E2088-3C6E-4262-AAA2-9DB235B34E91}"/>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8" name="Footer Placeholder 7">
            <a:extLst>
              <a:ext uri="{FF2B5EF4-FFF2-40B4-BE49-F238E27FC236}">
                <a16:creationId xmlns:a16="http://schemas.microsoft.com/office/drawing/2014/main" id="{C4E02BAF-7815-43BB-8510-2E2F2B90D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29C8D-84CC-461C-89D4-7E674DBC103A}"/>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88764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417F-3A20-4B1F-BB77-B9DD9B2453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743A9-2C75-492D-80FF-4672B7B6609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4" name="Footer Placeholder 3">
            <a:extLst>
              <a:ext uri="{FF2B5EF4-FFF2-40B4-BE49-F238E27FC236}">
                <a16:creationId xmlns:a16="http://schemas.microsoft.com/office/drawing/2014/main" id="{8599B811-2396-4C59-8859-9A31DEA99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61DC4-3BE4-4B77-BE63-AFA1E7249C1E}"/>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28916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67789A-9DCC-4EED-9A67-43F84760823F}"/>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3" name="Footer Placeholder 2">
            <a:extLst>
              <a:ext uri="{FF2B5EF4-FFF2-40B4-BE49-F238E27FC236}">
                <a16:creationId xmlns:a16="http://schemas.microsoft.com/office/drawing/2014/main" id="{B5018220-10F0-421B-A80F-5809B2CDFD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B2B82-D11F-45D1-A57F-45762782A6AD}"/>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95764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8D36A-FEA3-4719-9B6C-A61CB4F88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883F1E-1F98-4F2F-BEC8-57D9CCD45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4625F-9946-430C-8D22-954CDA723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846780-FCA6-4ECF-A096-190DAC6E5588}"/>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6" name="Footer Placeholder 5">
            <a:extLst>
              <a:ext uri="{FF2B5EF4-FFF2-40B4-BE49-F238E27FC236}">
                <a16:creationId xmlns:a16="http://schemas.microsoft.com/office/drawing/2014/main" id="{035CFF38-A3E4-4B46-917D-3C907F785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432E1-3CFF-4573-B814-95EF52FA9104}"/>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317759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869D-7286-4700-BE60-EF3F25DD1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F2C3C5-9B20-4215-A5C7-42013A352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DC18FD-8DB2-4249-8340-003C3BAAC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BD14A7-C294-42F5-B839-04E0ED059AA2}"/>
              </a:ext>
            </a:extLst>
          </p:cNvPr>
          <p:cNvSpPr>
            <a:spLocks noGrp="1"/>
          </p:cNvSpPr>
          <p:nvPr>
            <p:ph type="dt" sz="half" idx="10"/>
          </p:nvPr>
        </p:nvSpPr>
        <p:spPr/>
        <p:txBody>
          <a:bodyPr/>
          <a:lstStyle/>
          <a:p>
            <a:fld id="{7721F119-E0EE-4A95-81A7-18B79421245C}" type="datetimeFigureOut">
              <a:rPr lang="en-US" smtClean="0"/>
              <a:t>8/17/19</a:t>
            </a:fld>
            <a:endParaRPr lang="en-US"/>
          </a:p>
        </p:txBody>
      </p:sp>
      <p:sp>
        <p:nvSpPr>
          <p:cNvPr id="6" name="Footer Placeholder 5">
            <a:extLst>
              <a:ext uri="{FF2B5EF4-FFF2-40B4-BE49-F238E27FC236}">
                <a16:creationId xmlns:a16="http://schemas.microsoft.com/office/drawing/2014/main" id="{AA13088E-7C0A-477C-A6F2-24CEFA2EC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FF106-F5F1-444F-B410-811956594927}"/>
              </a:ext>
            </a:extLst>
          </p:cNvPr>
          <p:cNvSpPr>
            <a:spLocks noGrp="1"/>
          </p:cNvSpPr>
          <p:nvPr>
            <p:ph type="sldNum" sz="quarter" idx="12"/>
          </p:nvPr>
        </p:nvSpPr>
        <p:spPr/>
        <p:txBody>
          <a:bodyPr/>
          <a:lstStyle/>
          <a:p>
            <a:fld id="{5AF915FD-5DC7-4250-B432-40D94BB18D6F}" type="slidenum">
              <a:rPr lang="en-US" smtClean="0"/>
              <a:t>‹#›</a:t>
            </a:fld>
            <a:endParaRPr lang="en-US"/>
          </a:p>
        </p:txBody>
      </p:sp>
    </p:spTree>
    <p:extLst>
      <p:ext uri="{BB962C8B-B14F-4D97-AF65-F5344CB8AC3E}">
        <p14:creationId xmlns:p14="http://schemas.microsoft.com/office/powerpoint/2010/main" val="147373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2F809-DECA-4ACA-A03C-BF5CE8EB3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E2A939-72B5-40BB-96F4-9500DB3C8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AD252-D778-4B95-A67D-C477963D3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1F119-E0EE-4A95-81A7-18B79421245C}" type="datetimeFigureOut">
              <a:rPr lang="en-US" smtClean="0"/>
              <a:t>8/17/19</a:t>
            </a:fld>
            <a:endParaRPr lang="en-US"/>
          </a:p>
        </p:txBody>
      </p:sp>
      <p:sp>
        <p:nvSpPr>
          <p:cNvPr id="5" name="Footer Placeholder 4">
            <a:extLst>
              <a:ext uri="{FF2B5EF4-FFF2-40B4-BE49-F238E27FC236}">
                <a16:creationId xmlns:a16="http://schemas.microsoft.com/office/drawing/2014/main" id="{AAF75208-E8F1-4429-A45B-8CF1F5965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AB455-DBF8-49C1-9D33-3040987CF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915FD-5DC7-4250-B432-40D94BB18D6F}" type="slidenum">
              <a:rPr lang="en-US" smtClean="0"/>
              <a:t>‹#›</a:t>
            </a:fld>
            <a:endParaRPr lang="en-US"/>
          </a:p>
        </p:txBody>
      </p:sp>
    </p:spTree>
    <p:extLst>
      <p:ext uri="{BB962C8B-B14F-4D97-AF65-F5344CB8AC3E}">
        <p14:creationId xmlns:p14="http://schemas.microsoft.com/office/powerpoint/2010/main" val="12237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search.yahoo.com/images/view;_ylt=A2KJke1DcHxOVSsAhYKJzbkF;_ylu=X3oDMTBlMTQ4cGxyBHNlYwNzcgRzbGsDaW1n?back=http://images.search.yahoo.com/search/images?p=sun&amp;n=30&amp;ei=utf-8&amp;y=Search&amp;fr=yfp-t-892&amp;b=1&amp;tab=organic&amp;w=1199&amp;h=1148&amp;imgurl=1.bp.blogspot.com/-gJs5-G9FHpc/Td2nmRFPw2I/AAAAAAAAADM/xE5IS4LBV_4/s1600/sun_clipart.jpg&amp;rurl=http://docorlyzukerchiro.blogspot.com/2011/05/vitamin-d-and-enjoying-sun-safely.html&amp;size=264.3+KB&amp;name=...+Lifestyle:+THE+IMPORTANCE+OF+VITAMIN+D+AND+ENJOYING+THE+SUN,+SAFELY&amp;p=sun&amp;oid=3875b54566a48b754dfe9cc7302ce99b&amp;fr2=&amp;fr=yfp-t-892&amp;tt=...+Lifestyle:+THE+IMPORTANCE+OF+VITAMIN+D+AND+ENJOYING+THE+SUN,+SAFELY&amp;b=0&amp;ni=28&amp;no=9&amp;tab=organic&amp;sigr=12kcv1c9l&amp;sigb=136tad3l4&amp;sigi=12os93dt8&amp;.crumb=/qquU/oPpyy"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7800-7A60-4F83-9306-C937A40AEFBE}"/>
              </a:ext>
            </a:extLst>
          </p:cNvPr>
          <p:cNvSpPr>
            <a:spLocks noGrp="1"/>
          </p:cNvSpPr>
          <p:nvPr>
            <p:ph type="ctrTitle"/>
          </p:nvPr>
        </p:nvSpPr>
        <p:spPr>
          <a:xfrm>
            <a:off x="1017615" y="547423"/>
            <a:ext cx="10480431" cy="2387600"/>
          </a:xfrm>
        </p:spPr>
        <p:txBody>
          <a:bodyPr>
            <a:normAutofit fontScale="90000"/>
          </a:bodyPr>
          <a:lstStyle/>
          <a:p>
            <a:r>
              <a:rPr lang="en-US" sz="8800" b="1" dirty="0"/>
              <a:t>EUCHARISTIC CELEBRATION</a:t>
            </a:r>
          </a:p>
        </p:txBody>
      </p:sp>
      <p:pic>
        <p:nvPicPr>
          <p:cNvPr id="3" name="Picture 2" descr="C:\Users\Valued User\Documents\Background for ppt presentation during mass\thumbnailCAAQC70R.jpg">
            <a:extLst>
              <a:ext uri="{FF2B5EF4-FFF2-40B4-BE49-F238E27FC236}">
                <a16:creationId xmlns:a16="http://schemas.microsoft.com/office/drawing/2014/main" id="{104298F6-93E5-4616-9501-4EEDD3FCB334}"/>
              </a:ext>
            </a:extLst>
          </p:cNvPr>
          <p:cNvPicPr>
            <a:picLocks noChangeAspect="1" noChangeArrowheads="1"/>
          </p:cNvPicPr>
          <p:nvPr/>
        </p:nvPicPr>
        <p:blipFill>
          <a:blip r:embed="rId2"/>
          <a:srcRect/>
          <a:stretch>
            <a:fillRect/>
          </a:stretch>
        </p:blipFill>
        <p:spPr bwMode="auto">
          <a:xfrm>
            <a:off x="3238860" y="3193440"/>
            <a:ext cx="3581400" cy="2971800"/>
          </a:xfrm>
          <a:prstGeom prst="ellipse">
            <a:avLst/>
          </a:prstGeom>
          <a:noFill/>
        </p:spPr>
      </p:pic>
      <p:pic>
        <p:nvPicPr>
          <p:cNvPr id="4" name="Picture 3">
            <a:extLst>
              <a:ext uri="{FF2B5EF4-FFF2-40B4-BE49-F238E27FC236}">
                <a16:creationId xmlns:a16="http://schemas.microsoft.com/office/drawing/2014/main" id="{4BF17033-D91F-924A-B68C-8D6767F8E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260" y="4337642"/>
            <a:ext cx="2347438" cy="2253164"/>
          </a:xfrm>
          <a:prstGeom prst="rect">
            <a:avLst/>
          </a:prstGeom>
        </p:spPr>
      </p:pic>
    </p:spTree>
    <p:extLst>
      <p:ext uri="{BB962C8B-B14F-4D97-AF65-F5344CB8AC3E}">
        <p14:creationId xmlns:p14="http://schemas.microsoft.com/office/powerpoint/2010/main" val="1107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651B-84A0-479F-BEF4-6FF25D9E3CA3}"/>
              </a:ext>
            </a:extLst>
          </p:cNvPr>
          <p:cNvSpPr>
            <a:spLocks noGrp="1"/>
          </p:cNvSpPr>
          <p:nvPr>
            <p:ph type="title"/>
          </p:nvPr>
        </p:nvSpPr>
        <p:spPr>
          <a:xfrm>
            <a:off x="983673" y="2890116"/>
            <a:ext cx="10515600" cy="1325563"/>
          </a:xfrm>
        </p:spPr>
        <p:txBody>
          <a:bodyPr>
            <a:noAutofit/>
          </a:bodyPr>
          <a:lstStyle/>
          <a:p>
            <a:r>
              <a:rPr lang="en-US" b="1" dirty="0"/>
              <a:t>Leader: We call upon the forests, the great trees reaching strongly to the sky with the Earth in their roots and the heavens in their branches, and we ask them to:</a:t>
            </a:r>
            <a:br>
              <a:rPr lang="en-US" dirty="0"/>
            </a:br>
            <a:r>
              <a:rPr lang="en-US" b="1" dirty="0"/>
              <a:t> </a:t>
            </a:r>
            <a:br>
              <a:rPr lang="en-US" dirty="0"/>
            </a:br>
            <a:r>
              <a:rPr lang="en-US" b="1" dirty="0"/>
              <a:t>  </a:t>
            </a:r>
            <a:r>
              <a:rPr lang="en-US" sz="4800" b="1" dirty="0"/>
              <a:t>Response (all): Come and be with us.</a:t>
            </a:r>
            <a:br>
              <a:rPr lang="en-US" sz="4800" dirty="0"/>
            </a:br>
            <a:r>
              <a:rPr lang="en-US" sz="4800" b="1" dirty="0"/>
              <a:t> </a:t>
            </a:r>
            <a:br>
              <a:rPr lang="en-US" sz="4800" dirty="0"/>
            </a:br>
            <a:endParaRPr lang="en-US" dirty="0"/>
          </a:p>
        </p:txBody>
      </p:sp>
      <p:pic>
        <p:nvPicPr>
          <p:cNvPr id="3" name="Picture 2">
            <a:extLst>
              <a:ext uri="{FF2B5EF4-FFF2-40B4-BE49-F238E27FC236}">
                <a16:creationId xmlns:a16="http://schemas.microsoft.com/office/drawing/2014/main" id="{8E714C24-B745-3A44-976E-02C9D6A3C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362" y="5019260"/>
            <a:ext cx="4958221" cy="1306470"/>
          </a:xfrm>
          <a:prstGeom prst="rect">
            <a:avLst/>
          </a:prstGeom>
        </p:spPr>
      </p:pic>
    </p:spTree>
    <p:extLst>
      <p:ext uri="{BB962C8B-B14F-4D97-AF65-F5344CB8AC3E}">
        <p14:creationId xmlns:p14="http://schemas.microsoft.com/office/powerpoint/2010/main" val="19637903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0496A-D11E-4094-9CE5-D58E42571C68}"/>
              </a:ext>
            </a:extLst>
          </p:cNvPr>
          <p:cNvSpPr>
            <a:spLocks noGrp="1"/>
          </p:cNvSpPr>
          <p:nvPr>
            <p:ph type="title"/>
          </p:nvPr>
        </p:nvSpPr>
        <p:spPr>
          <a:xfrm>
            <a:off x="886877" y="3319340"/>
            <a:ext cx="10559562" cy="1325563"/>
          </a:xfrm>
        </p:spPr>
        <p:txBody>
          <a:bodyPr>
            <a:noAutofit/>
          </a:bodyPr>
          <a:lstStyle/>
          <a:p>
            <a:r>
              <a:rPr lang="en-PH" b="1" dirty="0"/>
              <a:t>Guide us with your wisdom and love through your Holy Spirit. Teach us to use science and technology wisely for our good and the good of all our sister and brother beings. Remain with us as we continue to journey with the whole of creation towards the new heaven and the new earth which you have promised us. </a:t>
            </a:r>
            <a:br>
              <a:rPr lang="en-PH" sz="4800" dirty="0"/>
            </a:br>
            <a:br>
              <a:rPr lang="en-PH" sz="4800" dirty="0"/>
            </a:br>
            <a:endParaRPr lang="en-US" sz="4800" dirty="0"/>
          </a:p>
        </p:txBody>
      </p:sp>
    </p:spTree>
    <p:extLst>
      <p:ext uri="{BB962C8B-B14F-4D97-AF65-F5344CB8AC3E}">
        <p14:creationId xmlns:p14="http://schemas.microsoft.com/office/powerpoint/2010/main" val="34662662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CA90-B374-4120-96F5-A5D64F0EBEFE}"/>
              </a:ext>
            </a:extLst>
          </p:cNvPr>
          <p:cNvSpPr>
            <a:spLocks noGrp="1"/>
          </p:cNvSpPr>
          <p:nvPr>
            <p:ph type="ctrTitle"/>
          </p:nvPr>
        </p:nvSpPr>
        <p:spPr>
          <a:xfrm>
            <a:off x="749256" y="3132574"/>
            <a:ext cx="9750671" cy="2387600"/>
          </a:xfrm>
        </p:spPr>
        <p:txBody>
          <a:bodyPr>
            <a:noAutofit/>
          </a:bodyPr>
          <a:lstStyle/>
          <a:p>
            <a:pPr algn="l"/>
            <a:r>
              <a:rPr lang="en-US" sz="4400" b="1" dirty="0"/>
              <a:t>Presider: </a:t>
            </a:r>
            <a:br>
              <a:rPr lang="en-US" sz="4400" dirty="0"/>
            </a:br>
            <a:r>
              <a:rPr lang="en-US" sz="4400" b="1" dirty="0"/>
              <a:t>May the peace of the flowing streams and rivers, the peace of the gentle breeze, the peace of the heavenly skies, the peace of the green fields, </a:t>
            </a:r>
            <a:r>
              <a:rPr lang="en-PH" sz="4400" b="1" dirty="0"/>
              <a:t>the peace springing from the heart of our dear Mother Earth be upon us. </a:t>
            </a:r>
            <a:br>
              <a:rPr lang="en-PH" sz="4400" dirty="0"/>
            </a:br>
            <a:endParaRPr lang="en-US" sz="4400" dirty="0"/>
          </a:p>
        </p:txBody>
      </p:sp>
      <p:pic>
        <p:nvPicPr>
          <p:cNvPr id="3" name="Picture 2">
            <a:extLst>
              <a:ext uri="{FF2B5EF4-FFF2-40B4-BE49-F238E27FC236}">
                <a16:creationId xmlns:a16="http://schemas.microsoft.com/office/drawing/2014/main" id="{44AD4956-3184-45C1-9F29-41C0DD894E04}"/>
              </a:ext>
            </a:extLst>
          </p:cNvPr>
          <p:cNvPicPr>
            <a:picLocks noChangeAspect="1" noChangeArrowheads="1"/>
          </p:cNvPicPr>
          <p:nvPr/>
        </p:nvPicPr>
        <p:blipFill>
          <a:blip r:embed="rId2"/>
          <a:srcRect/>
          <a:stretch>
            <a:fillRect/>
          </a:stretch>
        </p:blipFill>
        <p:spPr bwMode="auto">
          <a:xfrm>
            <a:off x="9340951" y="4530922"/>
            <a:ext cx="1609725" cy="1609725"/>
          </a:xfrm>
          <a:prstGeom prst="rect">
            <a:avLst/>
          </a:prstGeom>
          <a:noFill/>
          <a:ln w="9525">
            <a:noFill/>
            <a:miter lim="800000"/>
            <a:headEnd/>
            <a:tailEnd/>
          </a:ln>
          <a:effectLst/>
        </p:spPr>
      </p:pic>
    </p:spTree>
    <p:extLst>
      <p:ext uri="{BB962C8B-B14F-4D97-AF65-F5344CB8AC3E}">
        <p14:creationId xmlns:p14="http://schemas.microsoft.com/office/powerpoint/2010/main" val="39622622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CA90-B374-4120-96F5-A5D64F0EBEFE}"/>
              </a:ext>
            </a:extLst>
          </p:cNvPr>
          <p:cNvSpPr>
            <a:spLocks noGrp="1"/>
          </p:cNvSpPr>
          <p:nvPr>
            <p:ph type="ctrTitle"/>
          </p:nvPr>
        </p:nvSpPr>
        <p:spPr>
          <a:xfrm>
            <a:off x="1017613" y="2948184"/>
            <a:ext cx="9750671" cy="2387600"/>
          </a:xfrm>
        </p:spPr>
        <p:txBody>
          <a:bodyPr>
            <a:noAutofit/>
          </a:bodyPr>
          <a:lstStyle/>
          <a:p>
            <a:pPr algn="l"/>
            <a:r>
              <a:rPr lang="en-PH" sz="5400" b="1" dirty="0"/>
              <a:t>Above all, may the peace overflowing from Your Most Sacred Heart, our Loving God, the Father, the Son and the Holy Spirit be with us now and forever. </a:t>
            </a:r>
            <a:br>
              <a:rPr lang="en-PH" sz="4000" dirty="0"/>
            </a:br>
            <a:endParaRPr lang="en-US" sz="4000" dirty="0"/>
          </a:p>
        </p:txBody>
      </p:sp>
      <p:pic>
        <p:nvPicPr>
          <p:cNvPr id="3" name="Picture 2">
            <a:extLst>
              <a:ext uri="{FF2B5EF4-FFF2-40B4-BE49-F238E27FC236}">
                <a16:creationId xmlns:a16="http://schemas.microsoft.com/office/drawing/2014/main" id="{44AD4956-3184-45C1-9F29-41C0DD894E04}"/>
              </a:ext>
            </a:extLst>
          </p:cNvPr>
          <p:cNvPicPr>
            <a:picLocks noChangeAspect="1" noChangeArrowheads="1"/>
          </p:cNvPicPr>
          <p:nvPr/>
        </p:nvPicPr>
        <p:blipFill>
          <a:blip r:embed="rId2"/>
          <a:srcRect/>
          <a:stretch>
            <a:fillRect/>
          </a:stretch>
        </p:blipFill>
        <p:spPr bwMode="auto">
          <a:xfrm>
            <a:off x="9340951" y="4530922"/>
            <a:ext cx="1609725" cy="1609725"/>
          </a:xfrm>
          <a:prstGeom prst="rect">
            <a:avLst/>
          </a:prstGeom>
          <a:noFill/>
          <a:ln w="9525">
            <a:noFill/>
            <a:miter lim="800000"/>
            <a:headEnd/>
            <a:tailEnd/>
          </a:ln>
          <a:effectLst/>
        </p:spPr>
      </p:pic>
    </p:spTree>
    <p:extLst>
      <p:ext uri="{BB962C8B-B14F-4D97-AF65-F5344CB8AC3E}">
        <p14:creationId xmlns:p14="http://schemas.microsoft.com/office/powerpoint/2010/main" val="5054170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664070" y="1600200"/>
            <a:ext cx="7148146" cy="3130064"/>
          </a:xfrm>
        </p:spPr>
        <p:txBody>
          <a:bodyPr>
            <a:noAutofit/>
          </a:bodyPr>
          <a:lstStyle/>
          <a:p>
            <a:pPr algn="l"/>
            <a:r>
              <a:rPr lang="en-US" sz="12800" b="1" dirty="0"/>
              <a:t>All: Amen</a:t>
            </a:r>
            <a:br>
              <a:rPr lang="en-US" sz="6600" dirty="0"/>
            </a:br>
            <a:endParaRPr lang="en-US" sz="6600" dirty="0"/>
          </a:p>
        </p:txBody>
      </p:sp>
      <p:pic>
        <p:nvPicPr>
          <p:cNvPr id="3" name="Picture 2" descr="http://t1.gstatic.com/images?q=tbn:ANd9GcRTBYhdwLRro4xT83nWjKQ28UmO0kOsnPQIDY8f4klDPgIhkdSXBg">
            <a:extLst>
              <a:ext uri="{FF2B5EF4-FFF2-40B4-BE49-F238E27FC236}">
                <a16:creationId xmlns:a16="http://schemas.microsoft.com/office/drawing/2014/main" id="{22E7BAA4-7D81-4677-BD4A-F50727E8EEAA}"/>
              </a:ext>
            </a:extLst>
          </p:cNvPr>
          <p:cNvPicPr>
            <a:picLocks noChangeAspect="1" noChangeArrowheads="1"/>
          </p:cNvPicPr>
          <p:nvPr/>
        </p:nvPicPr>
        <p:blipFill>
          <a:blip r:embed="rId2"/>
          <a:srcRect/>
          <a:stretch>
            <a:fillRect/>
          </a:stretch>
        </p:blipFill>
        <p:spPr bwMode="auto">
          <a:xfrm>
            <a:off x="4360985" y="3587264"/>
            <a:ext cx="3276600" cy="2286000"/>
          </a:xfrm>
          <a:prstGeom prst="rect">
            <a:avLst/>
          </a:prstGeom>
          <a:noFill/>
        </p:spPr>
      </p:pic>
    </p:spTree>
    <p:extLst>
      <p:ext uri="{BB962C8B-B14F-4D97-AF65-F5344CB8AC3E}">
        <p14:creationId xmlns:p14="http://schemas.microsoft.com/office/powerpoint/2010/main" val="4356676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9C99-2744-4AB4-A423-EBD3FF6EB3D7}"/>
              </a:ext>
            </a:extLst>
          </p:cNvPr>
          <p:cNvSpPr>
            <a:spLocks noGrp="1"/>
          </p:cNvSpPr>
          <p:nvPr>
            <p:ph type="ctrTitle"/>
          </p:nvPr>
        </p:nvSpPr>
        <p:spPr>
          <a:xfrm>
            <a:off x="797040" y="3859830"/>
            <a:ext cx="10726617" cy="2387600"/>
          </a:xfrm>
        </p:spPr>
        <p:txBody>
          <a:bodyPr>
            <a:noAutofit/>
          </a:bodyPr>
          <a:lstStyle/>
          <a:p>
            <a:pPr algn="l"/>
            <a:br>
              <a:rPr lang="en-US" sz="3200" dirty="0"/>
            </a:br>
            <a:r>
              <a:rPr lang="en-PH" sz="4400" b="1" dirty="0"/>
              <a:t>Presider: Our celebration of the life of Mother Earth and of all creation continues. Let us go forth from here with renewed vigor and sure in our conviction that the God of Life and Love never abandons us, constantly journeys with us, inspires and guides us to find new ways of moving forward together in caring for all of creation. </a:t>
            </a:r>
            <a:br>
              <a:rPr lang="en-PH" sz="3200" dirty="0"/>
            </a:br>
            <a:endParaRPr lang="en-US" sz="3200" dirty="0"/>
          </a:p>
        </p:txBody>
      </p:sp>
    </p:spTree>
    <p:extLst>
      <p:ext uri="{BB962C8B-B14F-4D97-AF65-F5344CB8AC3E}">
        <p14:creationId xmlns:p14="http://schemas.microsoft.com/office/powerpoint/2010/main" val="1189271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738554" y="3314700"/>
            <a:ext cx="11526715" cy="3130064"/>
          </a:xfrm>
        </p:spPr>
        <p:txBody>
          <a:bodyPr>
            <a:noAutofit/>
          </a:bodyPr>
          <a:lstStyle/>
          <a:p>
            <a:pPr algn="l"/>
            <a:r>
              <a:rPr lang="en-US" sz="9600" b="1" dirty="0"/>
              <a:t>All: Thanks be to God.</a:t>
            </a:r>
            <a:br>
              <a:rPr lang="en-US" sz="5400" dirty="0"/>
            </a:br>
            <a:endParaRPr lang="en-US" sz="5400" dirty="0"/>
          </a:p>
        </p:txBody>
      </p:sp>
      <p:pic>
        <p:nvPicPr>
          <p:cNvPr id="4" name="Picture 3">
            <a:extLst>
              <a:ext uri="{FF2B5EF4-FFF2-40B4-BE49-F238E27FC236}">
                <a16:creationId xmlns:a16="http://schemas.microsoft.com/office/drawing/2014/main" id="{59A9A595-38F6-AE4C-9169-06BF170D5496}"/>
              </a:ext>
            </a:extLst>
          </p:cNvPr>
          <p:cNvPicPr>
            <a:picLocks noChangeAspect="1"/>
          </p:cNvPicPr>
          <p:nvPr/>
        </p:nvPicPr>
        <p:blipFill>
          <a:blip r:embed="rId2"/>
          <a:stretch>
            <a:fillRect/>
          </a:stretch>
        </p:blipFill>
        <p:spPr>
          <a:xfrm>
            <a:off x="2017835" y="609600"/>
            <a:ext cx="4646460" cy="3053860"/>
          </a:xfrm>
          <a:prstGeom prst="rect">
            <a:avLst/>
          </a:prstGeom>
        </p:spPr>
      </p:pic>
      <p:pic>
        <p:nvPicPr>
          <p:cNvPr id="5" name="Picture 4">
            <a:extLst>
              <a:ext uri="{FF2B5EF4-FFF2-40B4-BE49-F238E27FC236}">
                <a16:creationId xmlns:a16="http://schemas.microsoft.com/office/drawing/2014/main" id="{FCBE9869-FAEE-4D66-BE26-6560297FB568}"/>
              </a:ext>
            </a:extLst>
          </p:cNvPr>
          <p:cNvPicPr>
            <a:picLocks noChangeAspect="1" noChangeArrowheads="1"/>
          </p:cNvPicPr>
          <p:nvPr/>
        </p:nvPicPr>
        <p:blipFill>
          <a:blip r:embed="rId3">
            <a:lum bright="10000" contrast="24000"/>
          </a:blip>
          <a:srcRect/>
          <a:stretch>
            <a:fillRect/>
          </a:stretch>
        </p:blipFill>
        <p:spPr bwMode="auto">
          <a:xfrm>
            <a:off x="6171435" y="1241340"/>
            <a:ext cx="4188069" cy="3141051"/>
          </a:xfrm>
          <a:prstGeom prst="rect">
            <a:avLst/>
          </a:prstGeom>
          <a:noFill/>
          <a:ln w="9525">
            <a:noFill/>
            <a:miter lim="800000"/>
            <a:headEnd/>
            <a:tailEnd/>
          </a:ln>
          <a:effectLst/>
        </p:spPr>
      </p:pic>
    </p:spTree>
    <p:extLst>
      <p:ext uri="{BB962C8B-B14F-4D97-AF65-F5344CB8AC3E}">
        <p14:creationId xmlns:p14="http://schemas.microsoft.com/office/powerpoint/2010/main" val="27278683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545983" y="3034747"/>
            <a:ext cx="8517767" cy="1325563"/>
          </a:xfrm>
        </p:spPr>
        <p:txBody>
          <a:bodyPr>
            <a:noAutofit/>
          </a:bodyPr>
          <a:lstStyle/>
          <a:p>
            <a:r>
              <a:rPr lang="en-US" b="1" dirty="0" err="1"/>
              <a:t>Magpasalamat</a:t>
            </a:r>
            <a:r>
              <a:rPr lang="en-US" b="1" dirty="0"/>
              <a:t> Kayo </a:t>
            </a:r>
            <a:r>
              <a:rPr lang="en-US" b="1" dirty="0" err="1"/>
              <a:t>sa</a:t>
            </a:r>
            <a:r>
              <a:rPr lang="en-US" b="1" dirty="0"/>
              <a:t> </a:t>
            </a:r>
            <a:r>
              <a:rPr lang="en-US" b="1" dirty="0" err="1"/>
              <a:t>Panginoon</a:t>
            </a:r>
            <a:br>
              <a:rPr lang="en-US" b="1" dirty="0"/>
            </a:br>
            <a:br>
              <a:rPr lang="en-US" b="1" dirty="0"/>
            </a:br>
            <a:r>
              <a:rPr lang="en-US" b="1" dirty="0"/>
              <a:t>Koro:  </a:t>
            </a:r>
            <a:br>
              <a:rPr lang="en-US" b="1" dirty="0"/>
            </a:br>
            <a:r>
              <a:rPr lang="en-US" b="1" dirty="0" err="1"/>
              <a:t>Magpasalamat</a:t>
            </a:r>
            <a:r>
              <a:rPr lang="en-US" b="1" dirty="0"/>
              <a:t> kayo </a:t>
            </a:r>
            <a:r>
              <a:rPr lang="en-US" b="1" dirty="0" err="1"/>
              <a:t>sa</a:t>
            </a:r>
            <a:r>
              <a:rPr lang="en-US" b="1" dirty="0"/>
              <a:t> </a:t>
            </a:r>
            <a:r>
              <a:rPr lang="en-US" b="1" dirty="0" err="1"/>
              <a:t>Panginoon</a:t>
            </a:r>
            <a:br>
              <a:rPr lang="en-US" b="1" dirty="0"/>
            </a:br>
            <a:r>
              <a:rPr lang="en-US" b="1" dirty="0"/>
              <a:t>Na </a:t>
            </a:r>
            <a:r>
              <a:rPr lang="en-US" b="1" dirty="0" err="1"/>
              <a:t>Syang</a:t>
            </a:r>
            <a:r>
              <a:rPr lang="en-US" b="1" dirty="0"/>
              <a:t> </a:t>
            </a:r>
            <a:r>
              <a:rPr lang="en-US" b="1" dirty="0" err="1"/>
              <a:t>lumikha</a:t>
            </a:r>
            <a:r>
              <a:rPr lang="en-US" b="1" dirty="0"/>
              <a:t> </a:t>
            </a:r>
            <a:br>
              <a:rPr lang="en-US" b="1" dirty="0"/>
            </a:br>
            <a:r>
              <a:rPr lang="en-US" b="1" dirty="0"/>
              <a:t>ng </a:t>
            </a:r>
            <a:r>
              <a:rPr lang="en-US" b="1" dirty="0" err="1"/>
              <a:t>lahat</a:t>
            </a:r>
            <a:r>
              <a:rPr lang="en-US" b="1" dirty="0"/>
              <a:t> ng </a:t>
            </a:r>
            <a:r>
              <a:rPr lang="en-US" b="1" dirty="0" err="1"/>
              <a:t>bagay</a:t>
            </a:r>
            <a:r>
              <a:rPr lang="en-US" b="1" dirty="0"/>
              <a:t> </a:t>
            </a:r>
            <a:r>
              <a:rPr lang="en-US" b="1" dirty="0" err="1"/>
              <a:t>dito</a:t>
            </a:r>
            <a:r>
              <a:rPr lang="en-US" b="1" dirty="0"/>
              <a:t> </a:t>
            </a:r>
            <a:r>
              <a:rPr lang="en-US" b="1" dirty="0" err="1"/>
              <a:t>sa</a:t>
            </a:r>
            <a:r>
              <a:rPr lang="en-US" b="1" dirty="0"/>
              <a:t> </a:t>
            </a:r>
            <a:r>
              <a:rPr lang="en-US" b="1" dirty="0" err="1"/>
              <a:t>mundo</a:t>
            </a:r>
            <a:br>
              <a:rPr lang="en-US" b="1" dirty="0"/>
            </a:br>
            <a:r>
              <a:rPr lang="en-US" b="1" dirty="0" err="1"/>
              <a:t>Siya’y</a:t>
            </a:r>
            <a:r>
              <a:rPr lang="en-US" b="1" dirty="0"/>
              <a:t> </a:t>
            </a:r>
            <a:r>
              <a:rPr lang="en-US" b="1" dirty="0" err="1"/>
              <a:t>gumawa</a:t>
            </a:r>
            <a:r>
              <a:rPr lang="en-US" b="1" dirty="0"/>
              <a:t> ng </a:t>
            </a:r>
            <a:r>
              <a:rPr lang="en-US" b="1" dirty="0" err="1"/>
              <a:t>buwan</a:t>
            </a:r>
            <a:r>
              <a:rPr lang="en-US" b="1" dirty="0"/>
              <a:t> </a:t>
            </a:r>
            <a:br>
              <a:rPr lang="en-US" b="1" dirty="0"/>
            </a:br>
            <a:r>
              <a:rPr lang="en-US" b="1" dirty="0"/>
              <a:t>at </a:t>
            </a:r>
            <a:r>
              <a:rPr lang="en-US" b="1" dirty="0" err="1"/>
              <a:t>mga</a:t>
            </a:r>
            <a:r>
              <a:rPr lang="en-US" b="1" dirty="0"/>
              <a:t> </a:t>
            </a:r>
            <a:r>
              <a:rPr lang="en-US" b="1" dirty="0" err="1"/>
              <a:t>bitwin</a:t>
            </a:r>
            <a:br>
              <a:rPr lang="en-US" b="1" dirty="0"/>
            </a:br>
            <a:r>
              <a:rPr lang="en-US" b="1" dirty="0" err="1"/>
              <a:t>Upang</a:t>
            </a:r>
            <a:r>
              <a:rPr lang="en-US" b="1" dirty="0"/>
              <a:t> </a:t>
            </a:r>
            <a:r>
              <a:rPr lang="en-US" b="1" dirty="0" err="1"/>
              <a:t>magbigay</a:t>
            </a:r>
            <a:r>
              <a:rPr lang="en-US" b="1" dirty="0"/>
              <a:t> ng </a:t>
            </a:r>
            <a:r>
              <a:rPr lang="en-US" b="1" dirty="0" err="1"/>
              <a:t>liwanag</a:t>
            </a:r>
            <a:r>
              <a:rPr lang="en-US" b="1" dirty="0"/>
              <a:t> </a:t>
            </a:r>
            <a:br>
              <a:rPr lang="en-US" b="1" dirty="0"/>
            </a:br>
            <a:r>
              <a:rPr lang="en-US" b="1" dirty="0" err="1"/>
              <a:t>sa</a:t>
            </a:r>
            <a:r>
              <a:rPr lang="en-US" b="1" dirty="0"/>
              <a:t> </a:t>
            </a:r>
            <a:r>
              <a:rPr lang="en-US" b="1" dirty="0" err="1"/>
              <a:t>pagsapit</a:t>
            </a:r>
            <a:r>
              <a:rPr lang="en-US" b="1" dirty="0"/>
              <a:t> ng </a:t>
            </a:r>
            <a:r>
              <a:rPr lang="en-US" b="1" dirty="0" err="1"/>
              <a:t>dilim</a:t>
            </a:r>
            <a:br>
              <a:rPr lang="en-US" b="1" dirty="0"/>
            </a:br>
            <a:endParaRPr lang="en-US"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1089194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778633" y="3649132"/>
            <a:ext cx="8517767" cy="1325563"/>
          </a:xfrm>
        </p:spPr>
        <p:txBody>
          <a:bodyPr>
            <a:noAutofit/>
          </a:bodyPr>
          <a:lstStyle/>
          <a:p>
            <a:r>
              <a:rPr lang="en-US" sz="4800" b="1" dirty="0"/>
              <a:t>Koro:</a:t>
            </a:r>
            <a:br>
              <a:rPr lang="en-US" sz="4800" b="1" dirty="0"/>
            </a:br>
            <a:r>
              <a:rPr lang="sv-SE" sz="4800" b="1" dirty="0"/>
              <a:t>O magpasalamat </a:t>
            </a:r>
            <a:br>
              <a:rPr lang="sv-SE" sz="4800" b="1" dirty="0"/>
            </a:br>
            <a:r>
              <a:rPr lang="sv-SE" sz="4800" b="1" dirty="0"/>
              <a:t>sa kanyang mga biyaya at awa</a:t>
            </a:r>
            <a:br>
              <a:rPr lang="sv-SE" sz="4800" b="1" dirty="0"/>
            </a:br>
            <a:r>
              <a:rPr lang="sv-SE" sz="4800" b="1" dirty="0"/>
              <a:t>O ating purihin </a:t>
            </a:r>
            <a:br>
              <a:rPr lang="sv-SE" sz="4800" b="1" dirty="0"/>
            </a:br>
            <a:r>
              <a:rPr lang="sv-SE" sz="4800" b="1" dirty="0"/>
              <a:t>ang Poon na mahabagin sa atin</a:t>
            </a:r>
            <a:br>
              <a:rPr lang="sv-SE" sz="4800" b="1" dirty="0"/>
            </a:br>
            <a:br>
              <a:rPr lang="sv-SE" sz="4800" b="1" dirty="0"/>
            </a:br>
            <a:br>
              <a:rPr lang="en-US" sz="4800" b="1" dirty="0"/>
            </a:br>
            <a:r>
              <a:rPr lang="en-US" sz="4800" b="1" dirty="0"/>
              <a:t> </a:t>
            </a: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17058275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516166" y="3124199"/>
            <a:ext cx="8517767" cy="1325563"/>
          </a:xfrm>
        </p:spPr>
        <p:txBody>
          <a:bodyPr>
            <a:noAutofit/>
          </a:bodyPr>
          <a:lstStyle/>
          <a:p>
            <a:br>
              <a:rPr lang="en-US" sz="4800" b="1" dirty="0"/>
            </a:br>
            <a:r>
              <a:rPr lang="en-US" sz="4800" b="1" dirty="0" err="1"/>
              <a:t>Magpasalamat</a:t>
            </a:r>
            <a:r>
              <a:rPr lang="en-US" sz="4800" b="1" dirty="0"/>
              <a:t> kayo </a:t>
            </a:r>
            <a:r>
              <a:rPr lang="en-US" sz="4800" b="1" dirty="0" err="1"/>
              <a:t>sa</a:t>
            </a:r>
            <a:r>
              <a:rPr lang="en-US" sz="4800" b="1" dirty="0"/>
              <a:t> </a:t>
            </a:r>
            <a:r>
              <a:rPr lang="en-US" sz="4800" b="1" dirty="0" err="1"/>
              <a:t>Panginoon</a:t>
            </a:r>
            <a:br>
              <a:rPr lang="en-US" sz="4800" b="1" dirty="0"/>
            </a:br>
            <a:r>
              <a:rPr lang="en-US" sz="4800" b="1" dirty="0" err="1"/>
              <a:t>Dahil</a:t>
            </a:r>
            <a:r>
              <a:rPr lang="en-US" sz="4800" b="1" dirty="0"/>
              <a:t> </a:t>
            </a:r>
            <a:r>
              <a:rPr lang="en-US" sz="4800" b="1" dirty="0" err="1"/>
              <a:t>sa</a:t>
            </a:r>
            <a:r>
              <a:rPr lang="en-US" sz="4800" b="1" dirty="0"/>
              <a:t> </a:t>
            </a:r>
            <a:r>
              <a:rPr lang="en-US" sz="4800" b="1" dirty="0" err="1"/>
              <a:t>kagandahang</a:t>
            </a:r>
            <a:r>
              <a:rPr lang="en-US" sz="4800" b="1" dirty="0"/>
              <a:t> </a:t>
            </a:r>
            <a:r>
              <a:rPr lang="en-US" sz="4800" b="1" dirty="0" err="1"/>
              <a:t>loob</a:t>
            </a:r>
            <a:r>
              <a:rPr lang="en-US" sz="4800" b="1" dirty="0"/>
              <a:t> </a:t>
            </a:r>
            <a:r>
              <a:rPr lang="en-US" sz="4800" b="1" dirty="0" err="1"/>
              <a:t>niya’y</a:t>
            </a:r>
            <a:r>
              <a:rPr lang="en-US" sz="4800" b="1" dirty="0"/>
              <a:t> </a:t>
            </a:r>
            <a:r>
              <a:rPr lang="en-US" sz="4800" b="1" dirty="0" err="1"/>
              <a:t>magpakailanman</a:t>
            </a:r>
            <a:br>
              <a:rPr lang="en-US" sz="4800" b="1" dirty="0"/>
            </a:br>
            <a:r>
              <a:rPr lang="en-US" sz="4800" b="1" dirty="0"/>
              <a:t>At </a:t>
            </a:r>
            <a:r>
              <a:rPr lang="en-US" sz="4800" b="1" dirty="0" err="1"/>
              <a:t>pagpalain</a:t>
            </a:r>
            <a:r>
              <a:rPr lang="en-US" sz="4800" b="1" dirty="0"/>
              <a:t> ang </a:t>
            </a:r>
            <a:r>
              <a:rPr lang="en-US" sz="4800" b="1" dirty="0" err="1"/>
              <a:t>Diyos</a:t>
            </a:r>
            <a:r>
              <a:rPr lang="en-US" sz="4800" b="1" dirty="0"/>
              <a:t> </a:t>
            </a:r>
            <a:br>
              <a:rPr lang="en-US" sz="4800" b="1" dirty="0"/>
            </a:br>
            <a:r>
              <a:rPr lang="en-US" sz="4800" b="1" dirty="0" err="1"/>
              <a:t>habang</a:t>
            </a:r>
            <a:r>
              <a:rPr lang="en-US" sz="4800" b="1" dirty="0"/>
              <a:t> </a:t>
            </a:r>
            <a:r>
              <a:rPr lang="en-US" sz="4800" b="1" dirty="0" err="1"/>
              <a:t>buhay</a:t>
            </a:r>
            <a:br>
              <a:rPr lang="en-US" sz="4800" b="1" dirty="0"/>
            </a:br>
            <a:r>
              <a:rPr lang="en-US" sz="4800" b="1" dirty="0"/>
              <a:t>Na </a:t>
            </a:r>
            <a:r>
              <a:rPr lang="en-US" sz="4800" b="1" dirty="0" err="1"/>
              <a:t>siyang</a:t>
            </a:r>
            <a:r>
              <a:rPr lang="en-US" sz="4800" b="1" dirty="0"/>
              <a:t> </a:t>
            </a:r>
            <a:r>
              <a:rPr lang="en-US" sz="4800" b="1" dirty="0" err="1"/>
              <a:t>nagligtas</a:t>
            </a:r>
            <a:r>
              <a:rPr lang="en-US" sz="4800" b="1" dirty="0"/>
              <a:t> </a:t>
            </a:r>
            <a:br>
              <a:rPr lang="en-US" sz="4800" b="1" dirty="0"/>
            </a:br>
            <a:r>
              <a:rPr lang="en-US" sz="4800" b="1" dirty="0" err="1"/>
              <a:t>sa</a:t>
            </a:r>
            <a:r>
              <a:rPr lang="en-US" sz="4800" b="1" dirty="0"/>
              <a:t> </a:t>
            </a:r>
            <a:r>
              <a:rPr lang="en-US" sz="4800" b="1" dirty="0" err="1"/>
              <a:t>Kanyang</a:t>
            </a:r>
            <a:r>
              <a:rPr lang="en-US" sz="4800" b="1" dirty="0"/>
              <a:t> </a:t>
            </a:r>
            <a:r>
              <a:rPr lang="en-US" sz="4800" b="1" dirty="0" err="1"/>
              <a:t>hinirang</a:t>
            </a:r>
            <a:r>
              <a:rPr lang="en-US" sz="4800" b="1" dirty="0"/>
              <a:t> </a:t>
            </a:r>
            <a:r>
              <a:rPr lang="en-US" sz="4800" b="1" dirty="0" err="1"/>
              <a:t>bayang</a:t>
            </a:r>
            <a:r>
              <a:rPr lang="en-US" sz="4800" b="1" dirty="0"/>
              <a:t> Israel</a:t>
            </a:r>
            <a:br>
              <a:rPr lang="en-US" sz="4800" b="1" dirty="0"/>
            </a:b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8732597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778633" y="3649132"/>
            <a:ext cx="8517767" cy="1325563"/>
          </a:xfrm>
        </p:spPr>
        <p:txBody>
          <a:bodyPr>
            <a:noAutofit/>
          </a:bodyPr>
          <a:lstStyle/>
          <a:p>
            <a:r>
              <a:rPr lang="en-US" sz="4800" b="1" dirty="0"/>
              <a:t>Koro:</a:t>
            </a:r>
            <a:br>
              <a:rPr lang="en-US" sz="4800" b="1" dirty="0"/>
            </a:br>
            <a:r>
              <a:rPr lang="sv-SE" sz="4800" b="1" dirty="0"/>
              <a:t>O magpasalamat </a:t>
            </a:r>
            <a:br>
              <a:rPr lang="sv-SE" sz="4800" b="1" dirty="0"/>
            </a:br>
            <a:r>
              <a:rPr lang="sv-SE" sz="4800" b="1" dirty="0"/>
              <a:t>sa kanyang mga biyaya at awa</a:t>
            </a:r>
            <a:br>
              <a:rPr lang="sv-SE" sz="4800" b="1" dirty="0"/>
            </a:br>
            <a:r>
              <a:rPr lang="sv-SE" sz="4800" b="1" dirty="0"/>
              <a:t>O ating purihin </a:t>
            </a:r>
            <a:br>
              <a:rPr lang="sv-SE" sz="4800" b="1" dirty="0"/>
            </a:br>
            <a:r>
              <a:rPr lang="sv-SE" sz="4800" b="1" dirty="0"/>
              <a:t>ang Poon na mahabagin sa atin</a:t>
            </a:r>
            <a:br>
              <a:rPr lang="sv-SE" sz="4800" b="1" dirty="0"/>
            </a:br>
            <a:br>
              <a:rPr lang="sv-SE" sz="4800" b="1" dirty="0"/>
            </a:br>
            <a:br>
              <a:rPr lang="en-US" sz="4800" b="1" dirty="0"/>
            </a:br>
            <a:r>
              <a:rPr lang="en-US" sz="4800" b="1" dirty="0"/>
              <a:t> </a:t>
            </a: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296400" y="0"/>
            <a:ext cx="12796519" cy="6858000"/>
          </a:xfrm>
          <a:prstGeom prst="rect">
            <a:avLst/>
          </a:prstGeom>
        </p:spPr>
      </p:pic>
    </p:spTree>
    <p:extLst>
      <p:ext uri="{BB962C8B-B14F-4D97-AF65-F5344CB8AC3E}">
        <p14:creationId xmlns:p14="http://schemas.microsoft.com/office/powerpoint/2010/main" val="385975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9631-7FE0-4632-B5CC-A938EBEF70DB}"/>
              </a:ext>
            </a:extLst>
          </p:cNvPr>
          <p:cNvSpPr>
            <a:spLocks noGrp="1"/>
          </p:cNvSpPr>
          <p:nvPr>
            <p:ph type="title"/>
          </p:nvPr>
        </p:nvSpPr>
        <p:spPr>
          <a:xfrm>
            <a:off x="942110" y="3253798"/>
            <a:ext cx="10515600" cy="1325563"/>
          </a:xfrm>
        </p:spPr>
        <p:txBody>
          <a:bodyPr>
            <a:noAutofit/>
          </a:bodyPr>
          <a:lstStyle/>
          <a:p>
            <a:r>
              <a:rPr lang="en-US" b="1" dirty="0"/>
              <a:t>Leader: We call upon the creatures of the fields, mountains, forests and seas, our brothers and sisters Mouse Deer and Tarsier, Philippine Eagle and Golden-Crowned Flying Fox, Giant Mantra Ray and Whale Shark, Saltwater Crocodile and Leatherback Turtle, all creatures who share with us the Philippine bioregions, and we ask them to:</a:t>
            </a:r>
            <a:br>
              <a:rPr lang="en-US" dirty="0"/>
            </a:br>
            <a:r>
              <a:rPr lang="en-US" b="1" dirty="0"/>
              <a:t> </a:t>
            </a:r>
            <a:br>
              <a:rPr lang="en-US" dirty="0"/>
            </a:br>
            <a:r>
              <a:rPr lang="en-US" sz="4800" b="1" dirty="0"/>
              <a:t>Response (all): Come and be with us.</a:t>
            </a:r>
            <a:br>
              <a:rPr lang="en-US" sz="4800" dirty="0"/>
            </a:br>
            <a:r>
              <a:rPr lang="en-US" sz="4800" b="1" dirty="0"/>
              <a:t> </a:t>
            </a:r>
            <a:br>
              <a:rPr lang="en-US" sz="4800" dirty="0"/>
            </a:br>
            <a:endParaRPr lang="en-US" dirty="0"/>
          </a:p>
        </p:txBody>
      </p:sp>
      <p:pic>
        <p:nvPicPr>
          <p:cNvPr id="3" name="Picture 2">
            <a:extLst>
              <a:ext uri="{FF2B5EF4-FFF2-40B4-BE49-F238E27FC236}">
                <a16:creationId xmlns:a16="http://schemas.microsoft.com/office/drawing/2014/main" id="{C15EB89F-42F2-6B4B-A1E1-66C44DE8E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339" y="5059018"/>
            <a:ext cx="1699591" cy="1256774"/>
          </a:xfrm>
          <a:prstGeom prst="rect">
            <a:avLst/>
          </a:prstGeom>
        </p:spPr>
      </p:pic>
    </p:spTree>
    <p:extLst>
      <p:ext uri="{BB962C8B-B14F-4D97-AF65-F5344CB8AC3E}">
        <p14:creationId xmlns:p14="http://schemas.microsoft.com/office/powerpoint/2010/main" val="295909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EA6ED-1628-4195-9280-BC5C5EE3E66D}"/>
              </a:ext>
            </a:extLst>
          </p:cNvPr>
          <p:cNvSpPr>
            <a:spLocks noGrp="1"/>
          </p:cNvSpPr>
          <p:nvPr>
            <p:ph type="title"/>
          </p:nvPr>
        </p:nvSpPr>
        <p:spPr>
          <a:xfrm>
            <a:off x="848591" y="2786207"/>
            <a:ext cx="10515600" cy="1325563"/>
          </a:xfrm>
        </p:spPr>
        <p:txBody>
          <a:bodyPr>
            <a:noAutofit/>
          </a:bodyPr>
          <a:lstStyle/>
          <a:p>
            <a:r>
              <a:rPr lang="en-US" b="1" dirty="0"/>
              <a:t>Leader: We call upon those who have lived on this Earth, our ancestors and our friends, all those who dreamed the best for future generations, and upon whose lives our lives are built, and with thanksgiving we call upon them to:</a:t>
            </a:r>
            <a:br>
              <a:rPr lang="en-US" dirty="0"/>
            </a:br>
            <a:r>
              <a:rPr lang="en-US" b="1" dirty="0"/>
              <a:t>  </a:t>
            </a:r>
            <a:br>
              <a:rPr lang="en-US" dirty="0"/>
            </a:br>
            <a:r>
              <a:rPr lang="en-US" sz="4800" b="1" dirty="0"/>
              <a:t>Response (all): Come and be with us.</a:t>
            </a:r>
            <a:br>
              <a:rPr lang="en-US" sz="4800" dirty="0"/>
            </a:br>
            <a:endParaRPr lang="en-US" dirty="0"/>
          </a:p>
        </p:txBody>
      </p:sp>
      <p:pic>
        <p:nvPicPr>
          <p:cNvPr id="3" name="Picture 2">
            <a:extLst>
              <a:ext uri="{FF2B5EF4-FFF2-40B4-BE49-F238E27FC236}">
                <a16:creationId xmlns:a16="http://schemas.microsoft.com/office/drawing/2014/main" id="{D4CB171E-47B2-9044-863F-50B7D64F7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9069" y="5059018"/>
            <a:ext cx="1818861" cy="1256774"/>
          </a:xfrm>
          <a:prstGeom prst="rect">
            <a:avLst/>
          </a:prstGeom>
        </p:spPr>
      </p:pic>
    </p:spTree>
    <p:extLst>
      <p:ext uri="{BB962C8B-B14F-4D97-AF65-F5344CB8AC3E}">
        <p14:creationId xmlns:p14="http://schemas.microsoft.com/office/powerpoint/2010/main" val="9364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DFB4-F781-405C-918A-F31C31E4EF42}"/>
              </a:ext>
            </a:extLst>
          </p:cNvPr>
          <p:cNvSpPr>
            <a:spLocks noGrp="1"/>
          </p:cNvSpPr>
          <p:nvPr>
            <p:ph type="title"/>
          </p:nvPr>
        </p:nvSpPr>
        <p:spPr>
          <a:xfrm>
            <a:off x="510208" y="3115101"/>
            <a:ext cx="11277600" cy="1325563"/>
          </a:xfrm>
        </p:spPr>
        <p:txBody>
          <a:bodyPr>
            <a:noAutofit/>
          </a:bodyPr>
          <a:lstStyle/>
          <a:p>
            <a:r>
              <a:rPr lang="en-US" sz="4000" b="1" dirty="0"/>
              <a:t>Leader: And above all, we call upon the One whom we hold most sacred, the Triune Lord, wondrous community of infinite love, (LS 246: A Christian Prayer in Union with Creation) the Holy Presence of our Parent God, Source of all beings, the Holy Presence of Jesus, Eternal Word and Love-Incarnate, and the Holy Presence of the Great Spirit flowing throughout the entire Universe and now wanting to rise in our midst to:</a:t>
            </a:r>
            <a:br>
              <a:rPr lang="en-US" sz="4000" dirty="0"/>
            </a:br>
            <a:r>
              <a:rPr lang="en-US" sz="4000" b="1" dirty="0"/>
              <a:t> </a:t>
            </a:r>
            <a:br>
              <a:rPr lang="en-US" sz="4000" dirty="0"/>
            </a:br>
            <a:r>
              <a:rPr lang="en-US" sz="4000" b="1" dirty="0"/>
              <a:t>  </a:t>
            </a:r>
            <a:r>
              <a:rPr lang="en-US" b="1" dirty="0"/>
              <a:t>Response (all): Come and be with us.</a:t>
            </a:r>
            <a:br>
              <a:rPr lang="en-US" dirty="0"/>
            </a:br>
            <a:endParaRPr lang="en-US" sz="4000" dirty="0"/>
          </a:p>
        </p:txBody>
      </p:sp>
      <p:pic>
        <p:nvPicPr>
          <p:cNvPr id="3" name="Picture 2">
            <a:extLst>
              <a:ext uri="{FF2B5EF4-FFF2-40B4-BE49-F238E27FC236}">
                <a16:creationId xmlns:a16="http://schemas.microsoft.com/office/drawing/2014/main" id="{6B3403D8-F6DB-1246-9331-F619B5D7A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8947" y="5416826"/>
            <a:ext cx="1818861" cy="1256774"/>
          </a:xfrm>
          <a:prstGeom prst="rect">
            <a:avLst/>
          </a:prstGeom>
        </p:spPr>
      </p:pic>
    </p:spTree>
    <p:extLst>
      <p:ext uri="{BB962C8B-B14F-4D97-AF65-F5344CB8AC3E}">
        <p14:creationId xmlns:p14="http://schemas.microsoft.com/office/powerpoint/2010/main" val="1639491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731520" y="4403650"/>
            <a:ext cx="10867254" cy="1325563"/>
          </a:xfrm>
        </p:spPr>
        <p:txBody>
          <a:bodyPr>
            <a:noAutofit/>
          </a:bodyPr>
          <a:lstStyle/>
          <a:p>
            <a:pPr algn="ctr"/>
            <a:r>
              <a:rPr lang="en-US" sz="4800" b="1" dirty="0"/>
              <a:t>Processional and Gathering Song</a:t>
            </a:r>
          </a:p>
        </p:txBody>
      </p:sp>
      <p:pic>
        <p:nvPicPr>
          <p:cNvPr id="5" name="Picture 4" descr="C:\Users\Valued User\Documents\St Rafael Parish (2011 --)\Misa de Gallo at Pasko 2011 paksa at ppts plus background pics for masses\Background for ppt presentation during mass\imagesCA4IV726.jpg">
            <a:extLst>
              <a:ext uri="{FF2B5EF4-FFF2-40B4-BE49-F238E27FC236}">
                <a16:creationId xmlns:a16="http://schemas.microsoft.com/office/drawing/2014/main" id="{C3925F29-568F-453F-8768-6E685B844B83}"/>
              </a:ext>
            </a:extLst>
          </p:cNvPr>
          <p:cNvPicPr>
            <a:picLocks noChangeAspect="1" noChangeArrowheads="1"/>
          </p:cNvPicPr>
          <p:nvPr/>
        </p:nvPicPr>
        <p:blipFill>
          <a:blip r:embed="rId2"/>
          <a:srcRect/>
          <a:stretch>
            <a:fillRect/>
          </a:stretch>
        </p:blipFill>
        <p:spPr bwMode="auto">
          <a:xfrm>
            <a:off x="3597088" y="985741"/>
            <a:ext cx="5474676" cy="3192170"/>
          </a:xfrm>
          <a:prstGeom prst="rect">
            <a:avLst/>
          </a:prstGeom>
          <a:noFill/>
        </p:spPr>
      </p:pic>
    </p:spTree>
    <p:extLst>
      <p:ext uri="{BB962C8B-B14F-4D97-AF65-F5344CB8AC3E}">
        <p14:creationId xmlns:p14="http://schemas.microsoft.com/office/powerpoint/2010/main" val="275088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7BAA-5B70-4BE3-BC81-5FD9216A9636}"/>
              </a:ext>
            </a:extLst>
          </p:cNvPr>
          <p:cNvSpPr>
            <a:spLocks noGrp="1"/>
          </p:cNvSpPr>
          <p:nvPr>
            <p:ph type="title"/>
          </p:nvPr>
        </p:nvSpPr>
        <p:spPr>
          <a:xfrm>
            <a:off x="895124" y="2841776"/>
            <a:ext cx="10515600" cy="1325563"/>
          </a:xfrm>
        </p:spPr>
        <p:txBody>
          <a:bodyPr>
            <a:noAutofit/>
          </a:bodyPr>
          <a:lstStyle/>
          <a:p>
            <a:r>
              <a:rPr lang="en-US" b="1" dirty="0"/>
              <a:t>Leader: We now acknowledge and honor the presence of one another; the presence of our ancestors; the presence of all of creation and the Very Presence of God in us, among us and around us. </a:t>
            </a:r>
            <a:r>
              <a:rPr lang="en-PH" b="1" dirty="0"/>
              <a:t>Let us with one heart and one voice sing our praise and proclamation of the glory of God. </a:t>
            </a:r>
            <a:br>
              <a:rPr lang="en-PH" dirty="0"/>
            </a:br>
            <a:endParaRPr lang="en-US" dirty="0"/>
          </a:p>
        </p:txBody>
      </p:sp>
      <p:pic>
        <p:nvPicPr>
          <p:cNvPr id="3" name="Picture 2">
            <a:extLst>
              <a:ext uri="{FF2B5EF4-FFF2-40B4-BE49-F238E27FC236}">
                <a16:creationId xmlns:a16="http://schemas.microsoft.com/office/drawing/2014/main" id="{6111A3C0-6099-8148-9D57-7DF6D60395BC}"/>
              </a:ext>
            </a:extLst>
          </p:cNvPr>
          <p:cNvPicPr>
            <a:picLocks noChangeAspect="1"/>
          </p:cNvPicPr>
          <p:nvPr/>
        </p:nvPicPr>
        <p:blipFill>
          <a:blip r:embed="rId2"/>
          <a:stretch>
            <a:fillRect/>
          </a:stretch>
        </p:blipFill>
        <p:spPr>
          <a:xfrm>
            <a:off x="5128591" y="4939748"/>
            <a:ext cx="5089938" cy="1261076"/>
          </a:xfrm>
          <a:prstGeom prst="rect">
            <a:avLst/>
          </a:prstGeom>
        </p:spPr>
      </p:pic>
    </p:spTree>
    <p:extLst>
      <p:ext uri="{BB962C8B-B14F-4D97-AF65-F5344CB8AC3E}">
        <p14:creationId xmlns:p14="http://schemas.microsoft.com/office/powerpoint/2010/main" val="58361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EC4D-FB84-4171-AC3C-AB3AB56107E5}"/>
              </a:ext>
            </a:extLst>
          </p:cNvPr>
          <p:cNvSpPr>
            <a:spLocks noGrp="1"/>
          </p:cNvSpPr>
          <p:nvPr>
            <p:ph type="title"/>
          </p:nvPr>
        </p:nvSpPr>
        <p:spPr>
          <a:xfrm>
            <a:off x="541566" y="3429000"/>
            <a:ext cx="10515600" cy="1325563"/>
          </a:xfrm>
        </p:spPr>
        <p:txBody>
          <a:bodyPr>
            <a:noAutofit/>
          </a:bodyPr>
          <a:lstStyle/>
          <a:p>
            <a:r>
              <a:rPr lang="en-US" sz="4800" b="1" dirty="0" err="1"/>
              <a:t>Magpuri</a:t>
            </a:r>
            <a:r>
              <a:rPr lang="en-US" sz="4800" b="1" dirty="0"/>
              <a:t> Kayo </a:t>
            </a:r>
            <a:r>
              <a:rPr lang="en-US" sz="4800" b="1" dirty="0" err="1"/>
              <a:t>sa</a:t>
            </a:r>
            <a:r>
              <a:rPr lang="en-US" sz="4800" b="1" dirty="0"/>
              <a:t> </a:t>
            </a:r>
            <a:r>
              <a:rPr lang="en-US" sz="4800" b="1" dirty="0" err="1"/>
              <a:t>Panginoon</a:t>
            </a:r>
            <a:br>
              <a:rPr lang="en-US" sz="4800" b="1" dirty="0"/>
            </a:br>
            <a:br>
              <a:rPr lang="en-US" sz="4800" b="1" dirty="0"/>
            </a:br>
            <a:r>
              <a:rPr lang="en-US" sz="4800" b="1" dirty="0"/>
              <a:t>Koro:  </a:t>
            </a:r>
            <a:br>
              <a:rPr lang="en-US" sz="4800" b="1" dirty="0"/>
            </a:br>
            <a:r>
              <a:rPr lang="en-US" sz="4800" b="1" dirty="0" err="1"/>
              <a:t>Magpuri</a:t>
            </a:r>
            <a:r>
              <a:rPr lang="en-US" sz="4800" b="1" dirty="0"/>
              <a:t> kayo </a:t>
            </a:r>
            <a:r>
              <a:rPr lang="en-US" sz="4800" b="1" dirty="0" err="1"/>
              <a:t>sa</a:t>
            </a:r>
            <a:r>
              <a:rPr lang="en-US" sz="4800" b="1" dirty="0"/>
              <a:t> </a:t>
            </a:r>
            <a:r>
              <a:rPr lang="en-US" sz="4800" b="1" dirty="0" err="1"/>
              <a:t>Panginoong</a:t>
            </a:r>
            <a:r>
              <a:rPr lang="en-US" sz="4800" b="1" dirty="0"/>
              <a:t> </a:t>
            </a:r>
            <a:r>
              <a:rPr lang="en-US" sz="4800" b="1" dirty="0" err="1"/>
              <a:t>Diyos</a:t>
            </a:r>
            <a:r>
              <a:rPr lang="en-US" sz="4800" b="1" dirty="0"/>
              <a:t> </a:t>
            </a:r>
            <a:br>
              <a:rPr lang="en-US" sz="4800" b="1" dirty="0"/>
            </a:br>
            <a:r>
              <a:rPr lang="en-US" sz="4800" b="1" dirty="0" err="1"/>
              <a:t>lahat</a:t>
            </a:r>
            <a:r>
              <a:rPr lang="en-US" sz="4800" b="1" dirty="0"/>
              <a:t> ng </a:t>
            </a:r>
            <a:r>
              <a:rPr lang="en-US" sz="4800" b="1" dirty="0" err="1"/>
              <a:t>santinakpan</a:t>
            </a:r>
            <a:br>
              <a:rPr lang="en-US" sz="4800" b="1" dirty="0"/>
            </a:br>
            <a:r>
              <a:rPr lang="en-US" sz="4800" b="1" dirty="0" err="1"/>
              <a:t>Magsiawit</a:t>
            </a:r>
            <a:r>
              <a:rPr lang="en-US" sz="4800" b="1" dirty="0"/>
              <a:t> kayo at </a:t>
            </a:r>
            <a:r>
              <a:rPr lang="en-US" sz="4800" b="1" dirty="0" err="1"/>
              <a:t>Sya’y</a:t>
            </a:r>
            <a:r>
              <a:rPr lang="en-US" sz="4800" b="1" dirty="0"/>
              <a:t> </a:t>
            </a:r>
            <a:r>
              <a:rPr lang="en-US" sz="4800" b="1" dirty="0" err="1"/>
              <a:t>ipagdangal</a:t>
            </a:r>
            <a:r>
              <a:rPr lang="en-US" sz="4800" b="1" dirty="0"/>
              <a:t> </a:t>
            </a:r>
            <a:r>
              <a:rPr lang="en-US" sz="4800" b="1" dirty="0" err="1"/>
              <a:t>magpakailanman</a:t>
            </a:r>
            <a:br>
              <a:rPr lang="en-US" sz="4800" b="1" dirty="0"/>
            </a:br>
            <a:br>
              <a:rPr lang="en-US" sz="4800" b="1" dirty="0"/>
            </a:br>
            <a:endParaRPr lang="en-US" sz="4800" b="1" dirty="0"/>
          </a:p>
        </p:txBody>
      </p:sp>
      <p:pic>
        <p:nvPicPr>
          <p:cNvPr id="6" name="Picture 5">
            <a:extLst>
              <a:ext uri="{FF2B5EF4-FFF2-40B4-BE49-F238E27FC236}">
                <a16:creationId xmlns:a16="http://schemas.microsoft.com/office/drawing/2014/main" id="{1B12FE00-5622-429C-9943-6CD2139B668D}"/>
              </a:ext>
            </a:extLst>
          </p:cNvPr>
          <p:cNvPicPr>
            <a:picLocks noChangeAspect="1"/>
          </p:cNvPicPr>
          <p:nvPr/>
        </p:nvPicPr>
        <p:blipFill rotWithShape="1">
          <a:blip r:embed="rId2"/>
          <a:srcRect l="61035" t="5596" r="-109568" b="9008"/>
          <a:stretch/>
        </p:blipFill>
        <p:spPr>
          <a:xfrm>
            <a:off x="9326880" y="0"/>
            <a:ext cx="12893040" cy="6858000"/>
          </a:xfrm>
          <a:prstGeom prst="rect">
            <a:avLst/>
          </a:prstGeom>
        </p:spPr>
      </p:pic>
    </p:spTree>
    <p:extLst>
      <p:ext uri="{BB962C8B-B14F-4D97-AF65-F5344CB8AC3E}">
        <p14:creationId xmlns:p14="http://schemas.microsoft.com/office/powerpoint/2010/main" val="45596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E50B-0207-4365-B395-808CB24FA09A}"/>
              </a:ext>
            </a:extLst>
          </p:cNvPr>
          <p:cNvSpPr>
            <a:spLocks noGrp="1"/>
          </p:cNvSpPr>
          <p:nvPr>
            <p:ph type="title"/>
          </p:nvPr>
        </p:nvSpPr>
        <p:spPr>
          <a:xfrm>
            <a:off x="990600" y="4115857"/>
            <a:ext cx="10515600" cy="1325563"/>
          </a:xfrm>
        </p:spPr>
        <p:txBody>
          <a:bodyPr>
            <a:noAutofit/>
          </a:bodyPr>
          <a:lstStyle/>
          <a:p>
            <a:r>
              <a:rPr lang="en-US" b="1" dirty="0" err="1"/>
              <a:t>Magpuri</a:t>
            </a:r>
            <a:r>
              <a:rPr lang="en-US" b="1" dirty="0"/>
              <a:t> kayo </a:t>
            </a:r>
            <a:r>
              <a:rPr lang="en-US" b="1" dirty="0" err="1"/>
              <a:t>mga</a:t>
            </a:r>
            <a:r>
              <a:rPr lang="en-US" b="1" dirty="0"/>
              <a:t> </a:t>
            </a:r>
            <a:r>
              <a:rPr lang="en-US" b="1" dirty="0" err="1"/>
              <a:t>anghel</a:t>
            </a:r>
            <a:r>
              <a:rPr lang="en-US" b="1" dirty="0"/>
              <a:t> ng </a:t>
            </a:r>
            <a:r>
              <a:rPr lang="en-US" b="1" dirty="0" err="1"/>
              <a:t>Diyos</a:t>
            </a:r>
            <a:r>
              <a:rPr lang="en-US" b="1" dirty="0"/>
              <a:t> </a:t>
            </a:r>
            <a:br>
              <a:rPr lang="en-US" b="1" dirty="0"/>
            </a:br>
            <a:r>
              <a:rPr lang="en-US" b="1" dirty="0" err="1"/>
              <a:t>sa</a:t>
            </a:r>
            <a:r>
              <a:rPr lang="en-US" b="1" dirty="0"/>
              <a:t> </a:t>
            </a:r>
            <a:r>
              <a:rPr lang="en-US" b="1" dirty="0" err="1"/>
              <a:t>Panginoong</a:t>
            </a:r>
            <a:r>
              <a:rPr lang="en-US" b="1" dirty="0"/>
              <a:t> </a:t>
            </a:r>
            <a:r>
              <a:rPr lang="en-US" b="1" dirty="0" err="1"/>
              <a:t>Maykapal</a:t>
            </a:r>
            <a:br>
              <a:rPr lang="en-US" b="1" dirty="0"/>
            </a:br>
            <a:r>
              <a:rPr lang="en-US" b="1" dirty="0" err="1"/>
              <a:t>Magpuri</a:t>
            </a:r>
            <a:r>
              <a:rPr lang="en-US" b="1" dirty="0"/>
              <a:t> kayo </a:t>
            </a:r>
            <a:r>
              <a:rPr lang="en-US" b="1" dirty="0" err="1"/>
              <a:t>mga</a:t>
            </a:r>
            <a:r>
              <a:rPr lang="en-US" b="1" dirty="0"/>
              <a:t> </a:t>
            </a:r>
            <a:r>
              <a:rPr lang="en-US" b="1" dirty="0" err="1"/>
              <a:t>langit</a:t>
            </a:r>
            <a:r>
              <a:rPr lang="en-US" b="1" dirty="0"/>
              <a:t> </a:t>
            </a:r>
            <a:br>
              <a:rPr lang="en-US" b="1" dirty="0"/>
            </a:br>
            <a:r>
              <a:rPr lang="en-US" b="1" dirty="0" err="1"/>
              <a:t>sa</a:t>
            </a:r>
            <a:r>
              <a:rPr lang="en-US" b="1" dirty="0"/>
              <a:t> </a:t>
            </a:r>
            <a:r>
              <a:rPr lang="en-US" b="1" dirty="0" err="1"/>
              <a:t>Diyos</a:t>
            </a:r>
            <a:r>
              <a:rPr lang="en-US" b="1" dirty="0"/>
              <a:t> </a:t>
            </a:r>
            <a:r>
              <a:rPr lang="en-US" b="1" dirty="0" err="1"/>
              <a:t>na</a:t>
            </a:r>
            <a:r>
              <a:rPr lang="en-US" b="1" dirty="0"/>
              <a:t> </a:t>
            </a:r>
            <a:r>
              <a:rPr lang="en-US" b="1" dirty="0" err="1"/>
              <a:t>sa’nyo’y</a:t>
            </a:r>
            <a:r>
              <a:rPr lang="en-US" b="1" dirty="0"/>
              <a:t> </a:t>
            </a:r>
            <a:r>
              <a:rPr lang="en-US" b="1" dirty="0" err="1"/>
              <a:t>lumikha</a:t>
            </a:r>
            <a:r>
              <a:rPr lang="en-US" b="1" dirty="0"/>
              <a:t>. </a:t>
            </a:r>
            <a:br>
              <a:rPr lang="en-US" b="1" dirty="0"/>
            </a:br>
            <a:br>
              <a:rPr lang="en-US" b="1" dirty="0"/>
            </a:br>
            <a:r>
              <a:rPr lang="en-US" b="1" dirty="0"/>
              <a:t>Koro:  </a:t>
            </a:r>
            <a:br>
              <a:rPr lang="en-US" b="1" dirty="0"/>
            </a:br>
            <a:r>
              <a:rPr lang="en-US" b="1" dirty="0" err="1"/>
              <a:t>Magpuri</a:t>
            </a:r>
            <a:r>
              <a:rPr lang="en-US" b="1" dirty="0"/>
              <a:t> kayo </a:t>
            </a:r>
            <a:r>
              <a:rPr lang="en-US" b="1" dirty="0" err="1"/>
              <a:t>sa</a:t>
            </a:r>
            <a:r>
              <a:rPr lang="en-US" b="1" dirty="0"/>
              <a:t> </a:t>
            </a:r>
            <a:r>
              <a:rPr lang="en-US" b="1" dirty="0" err="1"/>
              <a:t>Panginoong</a:t>
            </a:r>
            <a:r>
              <a:rPr lang="en-US" b="1" dirty="0"/>
              <a:t> </a:t>
            </a:r>
            <a:r>
              <a:rPr lang="en-US" b="1" dirty="0" err="1"/>
              <a:t>Diyos</a:t>
            </a:r>
            <a:r>
              <a:rPr lang="en-US" b="1" dirty="0"/>
              <a:t> </a:t>
            </a:r>
            <a:br>
              <a:rPr lang="en-US" b="1" dirty="0"/>
            </a:br>
            <a:r>
              <a:rPr lang="en-US" b="1" dirty="0" err="1"/>
              <a:t>lahat</a:t>
            </a:r>
            <a:r>
              <a:rPr lang="en-US" b="1" dirty="0"/>
              <a:t> ng </a:t>
            </a:r>
            <a:r>
              <a:rPr lang="en-US" b="1" dirty="0" err="1"/>
              <a:t>santinakpan</a:t>
            </a:r>
            <a:br>
              <a:rPr lang="en-US" b="1" dirty="0"/>
            </a:br>
            <a:r>
              <a:rPr lang="en-US" b="1" dirty="0" err="1"/>
              <a:t>Magsiawit</a:t>
            </a:r>
            <a:r>
              <a:rPr lang="en-US" b="1" dirty="0"/>
              <a:t> kayo at </a:t>
            </a:r>
            <a:r>
              <a:rPr lang="en-US" b="1" dirty="0" err="1"/>
              <a:t>Sya’y</a:t>
            </a:r>
            <a:r>
              <a:rPr lang="en-US" b="1" dirty="0"/>
              <a:t> </a:t>
            </a:r>
            <a:r>
              <a:rPr lang="en-US" b="1" dirty="0" err="1"/>
              <a:t>ipagdangal</a:t>
            </a:r>
            <a:r>
              <a:rPr lang="en-US" b="1" dirty="0"/>
              <a:t> </a:t>
            </a:r>
            <a:r>
              <a:rPr lang="en-US" b="1" dirty="0" err="1"/>
              <a:t>magpakailanman</a:t>
            </a:r>
            <a:br>
              <a:rPr lang="en-US" b="1" dirty="0"/>
            </a:br>
            <a:br>
              <a:rPr lang="en-US" b="1" dirty="0"/>
            </a:br>
            <a:br>
              <a:rPr lang="en-US" b="1" dirty="0"/>
            </a:br>
            <a:r>
              <a:rPr lang="en-US" b="1" dirty="0"/>
              <a:t> </a:t>
            </a:r>
            <a:br>
              <a:rPr lang="en-US" b="1" dirty="0"/>
            </a:br>
            <a:endParaRPr lang="en-US" b="1" dirty="0"/>
          </a:p>
        </p:txBody>
      </p:sp>
      <p:pic>
        <p:nvPicPr>
          <p:cNvPr id="4" name="Picture 3">
            <a:extLst>
              <a:ext uri="{FF2B5EF4-FFF2-40B4-BE49-F238E27FC236}">
                <a16:creationId xmlns:a16="http://schemas.microsoft.com/office/drawing/2014/main" id="{91D467C9-F821-4BC9-B905-5B16CAD8C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021" y="1394582"/>
            <a:ext cx="4023360" cy="2420803"/>
          </a:xfrm>
          <a:prstGeom prst="rect">
            <a:avLst/>
          </a:prstGeom>
        </p:spPr>
      </p:pic>
    </p:spTree>
    <p:extLst>
      <p:ext uri="{BB962C8B-B14F-4D97-AF65-F5344CB8AC3E}">
        <p14:creationId xmlns:p14="http://schemas.microsoft.com/office/powerpoint/2010/main" val="408320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E50B-0207-4365-B395-808CB24FA09A}"/>
              </a:ext>
            </a:extLst>
          </p:cNvPr>
          <p:cNvSpPr>
            <a:spLocks noGrp="1"/>
          </p:cNvSpPr>
          <p:nvPr>
            <p:ph type="title"/>
          </p:nvPr>
        </p:nvSpPr>
        <p:spPr>
          <a:xfrm>
            <a:off x="855133" y="3074458"/>
            <a:ext cx="10515600" cy="1325563"/>
          </a:xfrm>
        </p:spPr>
        <p:txBody>
          <a:bodyPr>
            <a:noAutofit/>
          </a:bodyPr>
          <a:lstStyle/>
          <a:p>
            <a:br>
              <a:rPr lang="en-US" b="1" dirty="0"/>
            </a:br>
            <a:r>
              <a:rPr lang="en-US" b="1" dirty="0"/>
              <a:t> </a:t>
            </a:r>
            <a:br>
              <a:rPr lang="en-US" b="1" dirty="0"/>
            </a:br>
            <a:r>
              <a:rPr lang="en-US" b="1" dirty="0" err="1"/>
              <a:t>Magpuri</a:t>
            </a:r>
            <a:r>
              <a:rPr lang="en-US" b="1" dirty="0"/>
              <a:t> kayo </a:t>
            </a:r>
            <a:r>
              <a:rPr lang="en-US" b="1" dirty="0" err="1"/>
              <a:t>sa</a:t>
            </a:r>
            <a:r>
              <a:rPr lang="en-US" b="1" dirty="0"/>
              <a:t> </a:t>
            </a:r>
            <a:r>
              <a:rPr lang="en-US" b="1" dirty="0" err="1"/>
              <a:t>Panginoon</a:t>
            </a:r>
            <a:r>
              <a:rPr lang="en-US" b="1" dirty="0"/>
              <a:t> </a:t>
            </a:r>
            <a:br>
              <a:rPr lang="en-US" b="1" dirty="0"/>
            </a:br>
            <a:r>
              <a:rPr lang="en-US" b="1" dirty="0" err="1"/>
              <a:t>buwan</a:t>
            </a:r>
            <a:r>
              <a:rPr lang="en-US" b="1" dirty="0"/>
              <a:t> at </a:t>
            </a:r>
            <a:r>
              <a:rPr lang="en-US" b="1" dirty="0" err="1"/>
              <a:t>araw</a:t>
            </a:r>
            <a:r>
              <a:rPr lang="en-US" b="1" dirty="0"/>
              <a:t> at </a:t>
            </a:r>
            <a:r>
              <a:rPr lang="en-US" b="1" dirty="0" err="1"/>
              <a:t>bituin</a:t>
            </a:r>
            <a:br>
              <a:rPr lang="en-US" b="1" dirty="0"/>
            </a:br>
            <a:r>
              <a:rPr lang="en-US" b="1" dirty="0" err="1"/>
              <a:t>Magpuri</a:t>
            </a:r>
            <a:r>
              <a:rPr lang="en-US" b="1" dirty="0"/>
              <a:t> </a:t>
            </a:r>
            <a:r>
              <a:rPr lang="en-US" b="1" dirty="0" err="1"/>
              <a:t>sa</a:t>
            </a:r>
            <a:r>
              <a:rPr lang="en-US" b="1" dirty="0"/>
              <a:t> </a:t>
            </a:r>
            <a:r>
              <a:rPr lang="en-US" b="1" dirty="0" err="1"/>
              <a:t>Kanyang</a:t>
            </a:r>
            <a:r>
              <a:rPr lang="en-US" b="1" dirty="0"/>
              <a:t> </a:t>
            </a:r>
            <a:r>
              <a:rPr lang="en-US" b="1" dirty="0" err="1"/>
              <a:t>karangalan</a:t>
            </a:r>
            <a:r>
              <a:rPr lang="en-US" b="1" dirty="0"/>
              <a:t> </a:t>
            </a:r>
            <a:br>
              <a:rPr lang="en-US" b="1" dirty="0"/>
            </a:br>
            <a:r>
              <a:rPr lang="en-US" b="1" dirty="0" err="1"/>
              <a:t>ulan</a:t>
            </a:r>
            <a:r>
              <a:rPr lang="en-US" b="1" dirty="0"/>
              <a:t> at </a:t>
            </a:r>
            <a:r>
              <a:rPr lang="en-US" b="1" dirty="0" err="1"/>
              <a:t>hamog</a:t>
            </a:r>
            <a:r>
              <a:rPr lang="en-US" b="1" dirty="0"/>
              <a:t> at </a:t>
            </a:r>
            <a:r>
              <a:rPr lang="en-US" b="1" dirty="0" err="1"/>
              <a:t>hangin</a:t>
            </a:r>
            <a:r>
              <a:rPr lang="en-US" b="1" dirty="0"/>
              <a:t>. </a:t>
            </a:r>
            <a:br>
              <a:rPr lang="en-US" b="1" dirty="0"/>
            </a:br>
            <a:br>
              <a:rPr lang="en-US" b="1" dirty="0"/>
            </a:br>
            <a:r>
              <a:rPr lang="en-US" b="1" dirty="0"/>
              <a:t>Koro:  </a:t>
            </a:r>
            <a:br>
              <a:rPr lang="en-US" b="1" dirty="0"/>
            </a:br>
            <a:r>
              <a:rPr lang="en-US" b="1" dirty="0" err="1"/>
              <a:t>Magpuri</a:t>
            </a:r>
            <a:r>
              <a:rPr lang="en-US" b="1" dirty="0"/>
              <a:t> kayo </a:t>
            </a:r>
            <a:r>
              <a:rPr lang="en-US" b="1" dirty="0" err="1"/>
              <a:t>sa</a:t>
            </a:r>
            <a:r>
              <a:rPr lang="en-US" b="1" dirty="0"/>
              <a:t> </a:t>
            </a:r>
            <a:r>
              <a:rPr lang="en-US" b="1" dirty="0" err="1"/>
              <a:t>Panginoong</a:t>
            </a:r>
            <a:r>
              <a:rPr lang="en-US" b="1" dirty="0"/>
              <a:t> </a:t>
            </a:r>
            <a:r>
              <a:rPr lang="en-US" b="1" dirty="0" err="1"/>
              <a:t>Diyos</a:t>
            </a:r>
            <a:r>
              <a:rPr lang="en-US" b="1" dirty="0"/>
              <a:t> </a:t>
            </a:r>
            <a:br>
              <a:rPr lang="en-US" b="1" dirty="0"/>
            </a:br>
            <a:r>
              <a:rPr lang="en-US" b="1" dirty="0" err="1"/>
              <a:t>lahat</a:t>
            </a:r>
            <a:r>
              <a:rPr lang="en-US" b="1" dirty="0"/>
              <a:t> ng </a:t>
            </a:r>
            <a:r>
              <a:rPr lang="en-US" b="1" dirty="0" err="1"/>
              <a:t>santinakpan</a:t>
            </a:r>
            <a:br>
              <a:rPr lang="en-US" b="1" dirty="0"/>
            </a:br>
            <a:r>
              <a:rPr lang="en-US" b="1" dirty="0" err="1"/>
              <a:t>Magsiawit</a:t>
            </a:r>
            <a:r>
              <a:rPr lang="en-US" b="1" dirty="0"/>
              <a:t> kayo at </a:t>
            </a:r>
            <a:r>
              <a:rPr lang="en-US" b="1" dirty="0" err="1"/>
              <a:t>Sya’y</a:t>
            </a:r>
            <a:r>
              <a:rPr lang="en-US" b="1" dirty="0"/>
              <a:t> </a:t>
            </a:r>
            <a:r>
              <a:rPr lang="en-US" b="1" dirty="0" err="1"/>
              <a:t>ipagdangal</a:t>
            </a:r>
            <a:r>
              <a:rPr lang="en-US" b="1" dirty="0"/>
              <a:t> </a:t>
            </a:r>
            <a:r>
              <a:rPr lang="en-US" b="1" dirty="0" err="1"/>
              <a:t>magpakailanman</a:t>
            </a:r>
            <a:br>
              <a:rPr lang="en-US" b="1" dirty="0"/>
            </a:br>
            <a:br>
              <a:rPr lang="en-US" b="1" dirty="0"/>
            </a:br>
            <a:r>
              <a:rPr lang="en-US" b="1" dirty="0"/>
              <a:t> </a:t>
            </a:r>
            <a:br>
              <a:rPr lang="en-US" b="1" dirty="0"/>
            </a:br>
            <a:endParaRPr lang="en-US" b="1" dirty="0"/>
          </a:p>
        </p:txBody>
      </p:sp>
      <p:pic>
        <p:nvPicPr>
          <p:cNvPr id="5" name="Picture 4">
            <a:extLst>
              <a:ext uri="{FF2B5EF4-FFF2-40B4-BE49-F238E27FC236}">
                <a16:creationId xmlns:a16="http://schemas.microsoft.com/office/drawing/2014/main" id="{04925217-62B8-4F61-B81B-BA873DDA9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842" y="645583"/>
            <a:ext cx="3367144" cy="2428875"/>
          </a:xfrm>
          <a:prstGeom prst="rect">
            <a:avLst/>
          </a:prstGeom>
        </p:spPr>
      </p:pic>
    </p:spTree>
    <p:extLst>
      <p:ext uri="{BB962C8B-B14F-4D97-AF65-F5344CB8AC3E}">
        <p14:creationId xmlns:p14="http://schemas.microsoft.com/office/powerpoint/2010/main" val="191064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E50B-0207-4365-B395-808CB24FA09A}"/>
              </a:ext>
            </a:extLst>
          </p:cNvPr>
          <p:cNvSpPr>
            <a:spLocks noGrp="1"/>
          </p:cNvSpPr>
          <p:nvPr>
            <p:ph type="title"/>
          </p:nvPr>
        </p:nvSpPr>
        <p:spPr>
          <a:xfrm>
            <a:off x="1058333" y="2786591"/>
            <a:ext cx="10515600" cy="1325563"/>
          </a:xfrm>
        </p:spPr>
        <p:txBody>
          <a:bodyPr>
            <a:noAutofit/>
          </a:bodyPr>
          <a:lstStyle/>
          <a:p>
            <a:br>
              <a:rPr lang="en-US" b="1" dirty="0"/>
            </a:br>
            <a:r>
              <a:rPr lang="en-US" b="1" dirty="0"/>
              <a:t> </a:t>
            </a:r>
            <a:br>
              <a:rPr lang="en-US" b="1" dirty="0"/>
            </a:br>
            <a:r>
              <a:rPr lang="en-US" b="1" dirty="0" err="1"/>
              <a:t>Tanang</a:t>
            </a:r>
            <a:r>
              <a:rPr lang="en-US" b="1" dirty="0"/>
              <a:t> </a:t>
            </a:r>
            <a:r>
              <a:rPr lang="en-US" b="1" dirty="0" err="1"/>
              <a:t>mga</a:t>
            </a:r>
            <a:r>
              <a:rPr lang="en-US" b="1" dirty="0"/>
              <a:t> </a:t>
            </a:r>
            <a:r>
              <a:rPr lang="en-US" b="1" dirty="0" err="1"/>
              <a:t>tao</a:t>
            </a:r>
            <a:r>
              <a:rPr lang="en-US" b="1" dirty="0"/>
              <a:t> </a:t>
            </a:r>
            <a:r>
              <a:rPr lang="en-US" b="1" dirty="0" err="1"/>
              <a:t>sa</a:t>
            </a:r>
            <a:r>
              <a:rPr lang="en-US" b="1" dirty="0"/>
              <a:t> </a:t>
            </a:r>
            <a:r>
              <a:rPr lang="en-US" b="1" dirty="0" err="1"/>
              <a:t>buong</a:t>
            </a:r>
            <a:r>
              <a:rPr lang="en-US" b="1" dirty="0"/>
              <a:t> </a:t>
            </a:r>
            <a:r>
              <a:rPr lang="en-US" b="1" dirty="0" err="1"/>
              <a:t>mundo</a:t>
            </a:r>
            <a:r>
              <a:rPr lang="en-US" b="1" dirty="0"/>
              <a:t>, </a:t>
            </a:r>
            <a:br>
              <a:rPr lang="en-US" b="1" dirty="0"/>
            </a:br>
            <a:r>
              <a:rPr lang="en-US" b="1" dirty="0"/>
              <a:t>banal at </a:t>
            </a:r>
            <a:r>
              <a:rPr lang="en-US" b="1" dirty="0" err="1"/>
              <a:t>mabababang</a:t>
            </a:r>
            <a:r>
              <a:rPr lang="en-US" b="1" dirty="0"/>
              <a:t> </a:t>
            </a:r>
            <a:r>
              <a:rPr lang="en-US" b="1" dirty="0" err="1"/>
              <a:t>puso</a:t>
            </a:r>
            <a:br>
              <a:rPr lang="en-US" b="1" dirty="0"/>
            </a:br>
            <a:r>
              <a:rPr lang="en-US" b="1" dirty="0" err="1"/>
              <a:t>Purihin</a:t>
            </a:r>
            <a:r>
              <a:rPr lang="en-US" b="1" dirty="0"/>
              <a:t> </a:t>
            </a:r>
            <a:r>
              <a:rPr lang="en-US" b="1" dirty="0" err="1"/>
              <a:t>ninyo</a:t>
            </a:r>
            <a:r>
              <a:rPr lang="en-US" b="1" dirty="0"/>
              <a:t> ang </a:t>
            </a:r>
            <a:r>
              <a:rPr lang="en-US" b="1" dirty="0" err="1"/>
              <a:t>Panginoon</a:t>
            </a:r>
            <a:r>
              <a:rPr lang="en-US" b="1" dirty="0"/>
              <a:t>, </a:t>
            </a:r>
            <a:br>
              <a:rPr lang="en-US" b="1" dirty="0"/>
            </a:br>
            <a:r>
              <a:rPr lang="en-US" b="1" dirty="0" err="1"/>
              <a:t>sa</a:t>
            </a:r>
            <a:r>
              <a:rPr lang="en-US" b="1" dirty="0"/>
              <a:t> </a:t>
            </a:r>
            <a:r>
              <a:rPr lang="en-US" b="1" dirty="0" err="1"/>
              <a:t>sala</a:t>
            </a:r>
            <a:r>
              <a:rPr lang="en-US" b="1" dirty="0"/>
              <a:t> </a:t>
            </a:r>
            <a:r>
              <a:rPr lang="en-US" b="1" dirty="0" err="1"/>
              <a:t>tayo’y</a:t>
            </a:r>
            <a:r>
              <a:rPr lang="en-US" b="1" dirty="0"/>
              <a:t> </a:t>
            </a:r>
            <a:r>
              <a:rPr lang="en-US" b="1" dirty="0" err="1"/>
              <a:t>hinango</a:t>
            </a:r>
            <a:r>
              <a:rPr lang="en-US" b="1" dirty="0"/>
              <a:t>. </a:t>
            </a:r>
            <a:br>
              <a:rPr lang="en-US" b="1" dirty="0"/>
            </a:br>
            <a:br>
              <a:rPr lang="en-US" b="1" dirty="0"/>
            </a:br>
            <a:r>
              <a:rPr lang="en-US" b="1" dirty="0"/>
              <a:t>Koro:  </a:t>
            </a:r>
            <a:br>
              <a:rPr lang="en-US" b="1" dirty="0"/>
            </a:br>
            <a:r>
              <a:rPr lang="en-US" b="1" dirty="0" err="1"/>
              <a:t>Magpuri</a:t>
            </a:r>
            <a:r>
              <a:rPr lang="en-US" b="1" dirty="0"/>
              <a:t> kayo </a:t>
            </a:r>
            <a:r>
              <a:rPr lang="en-US" b="1" dirty="0" err="1"/>
              <a:t>sa</a:t>
            </a:r>
            <a:r>
              <a:rPr lang="en-US" b="1" dirty="0"/>
              <a:t> </a:t>
            </a:r>
            <a:r>
              <a:rPr lang="en-US" b="1" dirty="0" err="1"/>
              <a:t>Panginoong</a:t>
            </a:r>
            <a:r>
              <a:rPr lang="en-US" b="1" dirty="0"/>
              <a:t> </a:t>
            </a:r>
            <a:r>
              <a:rPr lang="en-US" b="1" dirty="0" err="1"/>
              <a:t>Diyos</a:t>
            </a:r>
            <a:r>
              <a:rPr lang="en-US" b="1" dirty="0"/>
              <a:t> </a:t>
            </a:r>
            <a:br>
              <a:rPr lang="en-US" b="1" dirty="0"/>
            </a:br>
            <a:r>
              <a:rPr lang="en-US" b="1" dirty="0" err="1"/>
              <a:t>lahat</a:t>
            </a:r>
            <a:r>
              <a:rPr lang="en-US" b="1" dirty="0"/>
              <a:t> ng </a:t>
            </a:r>
            <a:r>
              <a:rPr lang="en-US" b="1" dirty="0" err="1"/>
              <a:t>santinakpan</a:t>
            </a:r>
            <a:br>
              <a:rPr lang="en-US" b="1" dirty="0"/>
            </a:br>
            <a:r>
              <a:rPr lang="en-US" b="1" dirty="0" err="1"/>
              <a:t>Magsiawit</a:t>
            </a:r>
            <a:r>
              <a:rPr lang="en-US" b="1" dirty="0"/>
              <a:t> kayo at </a:t>
            </a:r>
            <a:r>
              <a:rPr lang="en-US" b="1" dirty="0" err="1"/>
              <a:t>Sya’y</a:t>
            </a:r>
            <a:r>
              <a:rPr lang="en-US" b="1" dirty="0"/>
              <a:t> </a:t>
            </a:r>
            <a:r>
              <a:rPr lang="en-US" b="1" dirty="0" err="1"/>
              <a:t>ipagdangal</a:t>
            </a:r>
            <a:r>
              <a:rPr lang="en-US" b="1" dirty="0"/>
              <a:t> </a:t>
            </a:r>
            <a:r>
              <a:rPr lang="en-US" b="1" dirty="0" err="1"/>
              <a:t>magpakailanman</a:t>
            </a:r>
            <a:br>
              <a:rPr lang="en-US" b="1" dirty="0"/>
            </a:br>
            <a:br>
              <a:rPr lang="en-US" b="1" dirty="0"/>
            </a:br>
            <a:endParaRPr lang="en-US" b="1" dirty="0"/>
          </a:p>
        </p:txBody>
      </p:sp>
      <p:pic>
        <p:nvPicPr>
          <p:cNvPr id="9" name="Picture 8">
            <a:extLst>
              <a:ext uri="{FF2B5EF4-FFF2-40B4-BE49-F238E27FC236}">
                <a16:creationId xmlns:a16="http://schemas.microsoft.com/office/drawing/2014/main" id="{4010F38B-1326-4A0B-899C-E29F5026EEA5}"/>
              </a:ext>
            </a:extLst>
          </p:cNvPr>
          <p:cNvPicPr>
            <a:picLocks noChangeAspect="1"/>
          </p:cNvPicPr>
          <p:nvPr/>
        </p:nvPicPr>
        <p:blipFill>
          <a:blip r:embed="rId2"/>
          <a:stretch>
            <a:fillRect/>
          </a:stretch>
        </p:blipFill>
        <p:spPr>
          <a:xfrm>
            <a:off x="7758622" y="1121640"/>
            <a:ext cx="4150093" cy="3076576"/>
          </a:xfrm>
          <a:prstGeom prst="rect">
            <a:avLst/>
          </a:prstGeom>
        </p:spPr>
      </p:pic>
    </p:spTree>
    <p:extLst>
      <p:ext uri="{BB962C8B-B14F-4D97-AF65-F5344CB8AC3E}">
        <p14:creationId xmlns:p14="http://schemas.microsoft.com/office/powerpoint/2010/main" val="210023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14046" y="3117117"/>
            <a:ext cx="10515600" cy="1325563"/>
          </a:xfrm>
        </p:spPr>
        <p:txBody>
          <a:bodyPr>
            <a:normAutofit/>
          </a:bodyPr>
          <a:lstStyle/>
          <a:p>
            <a:pPr algn="ctr"/>
            <a:r>
              <a:rPr lang="en-US" sz="6000" b="1" dirty="0"/>
              <a:t>Welcome and Introduction</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77DCC9F-286C-4CC5-97C8-312135656926}"/>
              </a:ext>
            </a:extLst>
          </p:cNvPr>
          <p:cNvPicPr>
            <a:picLocks noChangeAspect="1" noChangeArrowheads="1"/>
          </p:cNvPicPr>
          <p:nvPr/>
        </p:nvPicPr>
        <p:blipFill>
          <a:blip r:embed="rId3"/>
          <a:srcRect/>
          <a:stretch>
            <a:fillRect/>
          </a:stretch>
        </p:blipFill>
        <p:spPr bwMode="auto">
          <a:xfrm>
            <a:off x="4895718" y="1288012"/>
            <a:ext cx="2508486" cy="1829105"/>
          </a:xfrm>
          <a:prstGeom prst="rect">
            <a:avLst/>
          </a:prstGeom>
          <a:noFill/>
        </p:spPr>
      </p:pic>
    </p:spTree>
    <p:extLst>
      <p:ext uri="{BB962C8B-B14F-4D97-AF65-F5344CB8AC3E}">
        <p14:creationId xmlns:p14="http://schemas.microsoft.com/office/powerpoint/2010/main" val="39278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1073426" y="1110506"/>
            <a:ext cx="5963479" cy="6172201"/>
          </a:xfrm>
        </p:spPr>
        <p:txBody>
          <a:bodyPr>
            <a:noAutofit/>
          </a:bodyPr>
          <a:lstStyle/>
          <a:p>
            <a:pPr algn="l"/>
            <a:r>
              <a:rPr lang="en-US" sz="4400" b="1" dirty="0"/>
              <a:t>Presider:  Good morning sisters and brothers. Let us now begin our celebration in the name of our Loving God, the Father, the Son and the Holy Spirit.</a:t>
            </a:r>
            <a:br>
              <a:rPr lang="en-US" sz="4400" dirty="0"/>
            </a:br>
            <a:r>
              <a:rPr lang="en-US" sz="4000" b="1" dirty="0"/>
              <a:t> </a:t>
            </a:r>
            <a:br>
              <a:rPr lang="en-US" sz="4000" dirty="0"/>
            </a:br>
            <a:br>
              <a:rPr lang="en-US" sz="4000" dirty="0"/>
            </a:br>
            <a:endParaRPr lang="en-US" sz="4000" dirty="0"/>
          </a:p>
        </p:txBody>
      </p:sp>
      <p:pic>
        <p:nvPicPr>
          <p:cNvPr id="3" name="Picture 2">
            <a:extLst>
              <a:ext uri="{FF2B5EF4-FFF2-40B4-BE49-F238E27FC236}">
                <a16:creationId xmlns:a16="http://schemas.microsoft.com/office/drawing/2014/main" id="{731207B9-AFFE-A44C-A588-786B0314A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466" y="1300281"/>
            <a:ext cx="3676611" cy="4550186"/>
          </a:xfrm>
          <a:prstGeom prst="rect">
            <a:avLst/>
          </a:prstGeom>
        </p:spPr>
      </p:pic>
    </p:spTree>
    <p:extLst>
      <p:ext uri="{BB962C8B-B14F-4D97-AF65-F5344CB8AC3E}">
        <p14:creationId xmlns:p14="http://schemas.microsoft.com/office/powerpoint/2010/main" val="83226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3147022" y="975324"/>
            <a:ext cx="8449734" cy="3130064"/>
          </a:xfrm>
        </p:spPr>
        <p:txBody>
          <a:bodyPr>
            <a:normAutofit/>
          </a:bodyPr>
          <a:lstStyle/>
          <a:p>
            <a:pPr algn="l"/>
            <a:r>
              <a:rPr lang="en-US" sz="10700" b="1" dirty="0"/>
              <a:t>All: Amen</a:t>
            </a:r>
            <a:br>
              <a:rPr lang="en-US" sz="6600" dirty="0"/>
            </a:br>
            <a:endParaRPr lang="en-US" sz="6600" dirty="0"/>
          </a:p>
        </p:txBody>
      </p:sp>
      <p:pic>
        <p:nvPicPr>
          <p:cNvPr id="4" name="Picture 3" descr="http://t1.gstatic.com/images?q=tbn:ANd9GcRTBYhdwLRro4xT83nWjKQ28UmO0kOsnPQIDY8f4klDPgIhkdSXBg">
            <a:extLst>
              <a:ext uri="{FF2B5EF4-FFF2-40B4-BE49-F238E27FC236}">
                <a16:creationId xmlns:a16="http://schemas.microsoft.com/office/drawing/2014/main" id="{A3A1583C-2C18-4F3B-A4A4-BC21E56CF2B3}"/>
              </a:ext>
            </a:extLst>
          </p:cNvPr>
          <p:cNvPicPr>
            <a:picLocks noChangeAspect="1" noChangeArrowheads="1"/>
          </p:cNvPicPr>
          <p:nvPr/>
        </p:nvPicPr>
        <p:blipFill>
          <a:blip r:embed="rId2"/>
          <a:srcRect/>
          <a:stretch>
            <a:fillRect/>
          </a:stretch>
        </p:blipFill>
        <p:spPr bwMode="auto">
          <a:xfrm>
            <a:off x="4413739" y="3472964"/>
            <a:ext cx="3276600" cy="2286000"/>
          </a:xfrm>
          <a:prstGeom prst="rect">
            <a:avLst/>
          </a:prstGeom>
          <a:noFill/>
        </p:spPr>
      </p:pic>
    </p:spTree>
    <p:extLst>
      <p:ext uri="{BB962C8B-B14F-4D97-AF65-F5344CB8AC3E}">
        <p14:creationId xmlns:p14="http://schemas.microsoft.com/office/powerpoint/2010/main" val="311415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5F8A-2503-4492-B359-CCAA31783543}"/>
              </a:ext>
            </a:extLst>
          </p:cNvPr>
          <p:cNvSpPr>
            <a:spLocks noGrp="1"/>
          </p:cNvSpPr>
          <p:nvPr>
            <p:ph type="ctrTitle"/>
          </p:nvPr>
        </p:nvSpPr>
        <p:spPr>
          <a:xfrm>
            <a:off x="811568" y="914398"/>
            <a:ext cx="10638692" cy="6130071"/>
          </a:xfrm>
        </p:spPr>
        <p:txBody>
          <a:bodyPr>
            <a:noAutofit/>
          </a:bodyPr>
          <a:lstStyle/>
          <a:p>
            <a:pPr algn="l"/>
            <a:r>
              <a:rPr lang="en-US" sz="5400" b="1" dirty="0"/>
              <a:t>Presider:</a:t>
            </a:r>
            <a:r>
              <a:rPr lang="en-PH" sz="4800" b="1" dirty="0"/>
              <a:t> We are gathered today to celebrate the glory of God alive in all creation and in particular to culminate our celebration of the Season of Creation. Let us especially offer this celebration for the healing of the wounds that we humans have caused our Nurturing Mother Earth. </a:t>
            </a:r>
            <a:br>
              <a:rPr lang="en-PH" sz="4800" dirty="0"/>
            </a:br>
            <a:br>
              <a:rPr lang="en-US" sz="4800" dirty="0"/>
            </a:br>
            <a:endParaRPr lang="en-US" sz="4800" dirty="0"/>
          </a:p>
        </p:txBody>
      </p:sp>
    </p:spTree>
    <p:extLst>
      <p:ext uri="{BB962C8B-B14F-4D97-AF65-F5344CB8AC3E}">
        <p14:creationId xmlns:p14="http://schemas.microsoft.com/office/powerpoint/2010/main" val="265783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DF90-7EC2-4DE3-8F44-FE0EB2663665}"/>
              </a:ext>
            </a:extLst>
          </p:cNvPr>
          <p:cNvSpPr>
            <a:spLocks noGrp="1"/>
          </p:cNvSpPr>
          <p:nvPr>
            <p:ph type="ctrTitle"/>
          </p:nvPr>
        </p:nvSpPr>
        <p:spPr>
          <a:xfrm>
            <a:off x="1120064" y="5036851"/>
            <a:ext cx="10146322" cy="2387600"/>
          </a:xfrm>
        </p:spPr>
        <p:txBody>
          <a:bodyPr>
            <a:noAutofit/>
          </a:bodyPr>
          <a:lstStyle/>
          <a:p>
            <a:pPr algn="l"/>
            <a:r>
              <a:rPr lang="en-US" sz="5400" b="1" dirty="0"/>
              <a:t>In the beginning, God, our Loving Creator brought forth the Universe in all its splendor and beauty. Despite our lack of care and sense of responsibility, God continues to nourish us through the gifts of creation. </a:t>
            </a:r>
            <a:br>
              <a:rPr lang="en-US" sz="5400" dirty="0"/>
            </a:br>
            <a:r>
              <a:rPr lang="en-US" sz="4800" b="1" dirty="0"/>
              <a:t> </a:t>
            </a:r>
            <a:br>
              <a:rPr lang="en-US" sz="4800" dirty="0"/>
            </a:br>
            <a:endParaRPr lang="en-US" sz="4800" dirty="0"/>
          </a:p>
        </p:txBody>
      </p:sp>
    </p:spTree>
    <p:extLst>
      <p:ext uri="{BB962C8B-B14F-4D97-AF65-F5344CB8AC3E}">
        <p14:creationId xmlns:p14="http://schemas.microsoft.com/office/powerpoint/2010/main" val="418960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DF90-7EC2-4DE3-8F44-FE0EB2663665}"/>
              </a:ext>
            </a:extLst>
          </p:cNvPr>
          <p:cNvSpPr>
            <a:spLocks noGrp="1"/>
          </p:cNvSpPr>
          <p:nvPr>
            <p:ph type="ctrTitle"/>
          </p:nvPr>
        </p:nvSpPr>
        <p:spPr>
          <a:xfrm>
            <a:off x="1494179" y="4191261"/>
            <a:ext cx="10134602" cy="2387600"/>
          </a:xfrm>
        </p:spPr>
        <p:txBody>
          <a:bodyPr>
            <a:noAutofit/>
          </a:bodyPr>
          <a:lstStyle/>
          <a:p>
            <a:pPr algn="l"/>
            <a:r>
              <a:rPr lang="en-US" sz="5400" b="1" dirty="0"/>
              <a:t>Yet, as God continues to bless us with the gifts of creation, God also continues to remind us of being brothers and sisters, </a:t>
            </a:r>
            <a:r>
              <a:rPr lang="en-US" sz="5400" b="1" dirty="0" err="1"/>
              <a:t>carers</a:t>
            </a:r>
            <a:r>
              <a:rPr lang="en-US" sz="5400" b="1" dirty="0"/>
              <a:t> and stewards of all life on earth. </a:t>
            </a:r>
            <a:br>
              <a:rPr lang="en-US" sz="5400" dirty="0"/>
            </a:br>
            <a:r>
              <a:rPr lang="en-US" sz="4800" b="1" dirty="0"/>
              <a:t> </a:t>
            </a:r>
            <a:br>
              <a:rPr lang="en-US" sz="4800" dirty="0"/>
            </a:br>
            <a:endParaRPr lang="en-US" sz="4800" dirty="0"/>
          </a:p>
        </p:txBody>
      </p:sp>
    </p:spTree>
    <p:extLst>
      <p:ext uri="{BB962C8B-B14F-4D97-AF65-F5344CB8AC3E}">
        <p14:creationId xmlns:p14="http://schemas.microsoft.com/office/powerpoint/2010/main" val="216261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154B-3859-487E-8D6A-F708FAE72C3F}"/>
              </a:ext>
            </a:extLst>
          </p:cNvPr>
          <p:cNvSpPr>
            <a:spLocks noGrp="1"/>
          </p:cNvSpPr>
          <p:nvPr>
            <p:ph type="ctrTitle"/>
          </p:nvPr>
        </p:nvSpPr>
        <p:spPr>
          <a:xfrm>
            <a:off x="1474815" y="3210728"/>
            <a:ext cx="9970476" cy="2387600"/>
          </a:xfrm>
        </p:spPr>
        <p:txBody>
          <a:bodyPr>
            <a:noAutofit/>
          </a:bodyPr>
          <a:lstStyle/>
          <a:p>
            <a:pPr algn="l"/>
            <a:r>
              <a:rPr lang="en-US" sz="5400" b="1" dirty="0"/>
              <a:t>Let us pray to this Loving and Generous God to unite all of us in this beautiful celebration of the Holy Eucharist. Let us pray that as One Body of Christ, together with all of creation, </a:t>
            </a:r>
            <a:endParaRPr lang="en-US" sz="5400" dirty="0"/>
          </a:p>
        </p:txBody>
      </p:sp>
    </p:spTree>
    <p:extLst>
      <p:ext uri="{BB962C8B-B14F-4D97-AF65-F5344CB8AC3E}">
        <p14:creationId xmlns:p14="http://schemas.microsoft.com/office/powerpoint/2010/main" val="46628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154B-3859-487E-8D6A-F708FAE72C3F}"/>
              </a:ext>
            </a:extLst>
          </p:cNvPr>
          <p:cNvSpPr>
            <a:spLocks noGrp="1"/>
          </p:cNvSpPr>
          <p:nvPr>
            <p:ph type="ctrTitle"/>
          </p:nvPr>
        </p:nvSpPr>
        <p:spPr>
          <a:xfrm>
            <a:off x="930072" y="3949282"/>
            <a:ext cx="10489223" cy="2387600"/>
          </a:xfrm>
        </p:spPr>
        <p:txBody>
          <a:bodyPr>
            <a:noAutofit/>
          </a:bodyPr>
          <a:lstStyle/>
          <a:p>
            <a:pPr algn="l"/>
            <a:r>
              <a:rPr lang="en-US" sz="5400" b="1" dirty="0"/>
              <a:t>we may sing the glory and praise of God’s name and as one people, remember with gratitude all the blessings God has showered and continues to shower upon us through the bounty of creation. </a:t>
            </a:r>
            <a:br>
              <a:rPr lang="en-US" sz="5400" dirty="0"/>
            </a:br>
            <a:endParaRPr lang="en-US" sz="5400" dirty="0"/>
          </a:p>
        </p:txBody>
      </p:sp>
    </p:spTree>
    <p:extLst>
      <p:ext uri="{BB962C8B-B14F-4D97-AF65-F5344CB8AC3E}">
        <p14:creationId xmlns:p14="http://schemas.microsoft.com/office/powerpoint/2010/main" val="2636770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8667-ACE7-47C1-BFA4-5748CDDE927F}"/>
              </a:ext>
            </a:extLst>
          </p:cNvPr>
          <p:cNvSpPr>
            <a:spLocks noGrp="1"/>
          </p:cNvSpPr>
          <p:nvPr>
            <p:ph type="ctrTitle"/>
          </p:nvPr>
        </p:nvSpPr>
        <p:spPr>
          <a:xfrm>
            <a:off x="768371" y="606287"/>
            <a:ext cx="11183816" cy="6973367"/>
          </a:xfrm>
        </p:spPr>
        <p:txBody>
          <a:bodyPr>
            <a:noAutofit/>
          </a:bodyPr>
          <a:lstStyle/>
          <a:p>
            <a:pPr algn="l"/>
            <a:r>
              <a:rPr lang="en-US" sz="5400" b="1" dirty="0"/>
              <a:t>We pray, too, that through our celebration of the World Day of Prayer for the Care of Creation, we may together renew our commitment to care for our Common Home and to bring back the splendor and beauty of the Universe. </a:t>
            </a:r>
            <a:br>
              <a:rPr lang="en-US" sz="5400" dirty="0"/>
            </a:br>
            <a:r>
              <a:rPr lang="en-US" sz="5400" b="1" dirty="0"/>
              <a:t> </a:t>
            </a:r>
            <a:br>
              <a:rPr lang="en-US" sz="5400" dirty="0"/>
            </a:br>
            <a:endParaRPr lang="en-US" sz="5400" dirty="0"/>
          </a:p>
        </p:txBody>
      </p:sp>
    </p:spTree>
    <p:extLst>
      <p:ext uri="{BB962C8B-B14F-4D97-AF65-F5344CB8AC3E}">
        <p14:creationId xmlns:p14="http://schemas.microsoft.com/office/powerpoint/2010/main" val="393281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732692" y="945418"/>
            <a:ext cx="10515600" cy="1325563"/>
          </a:xfrm>
        </p:spPr>
        <p:txBody>
          <a:bodyPr>
            <a:normAutofit/>
          </a:bodyPr>
          <a:lstStyle/>
          <a:p>
            <a:pPr algn="ctr"/>
            <a:r>
              <a:rPr lang="en-US" sz="6000" b="1" dirty="0"/>
              <a:t>Penitential Rites</a:t>
            </a:r>
          </a:p>
        </p:txBody>
      </p:sp>
      <p:pic>
        <p:nvPicPr>
          <p:cNvPr id="3" name="Picture 2" descr="C:\Users\Valued User\Documents\Background for ppt presentation during mass\imagesCA14JAC6.jpg">
            <a:extLst>
              <a:ext uri="{FF2B5EF4-FFF2-40B4-BE49-F238E27FC236}">
                <a16:creationId xmlns:a16="http://schemas.microsoft.com/office/drawing/2014/main" id="{7BE52D1F-127F-4EF2-B954-8193C2662020}"/>
              </a:ext>
            </a:extLst>
          </p:cNvPr>
          <p:cNvPicPr>
            <a:picLocks noChangeAspect="1" noChangeArrowheads="1"/>
          </p:cNvPicPr>
          <p:nvPr/>
        </p:nvPicPr>
        <p:blipFill>
          <a:blip r:embed="rId2"/>
          <a:srcRect/>
          <a:stretch>
            <a:fillRect/>
          </a:stretch>
        </p:blipFill>
        <p:spPr bwMode="auto">
          <a:xfrm>
            <a:off x="3944815" y="2543542"/>
            <a:ext cx="4267200" cy="3705225"/>
          </a:xfrm>
          <a:prstGeom prst="rect">
            <a:avLst/>
          </a:prstGeom>
          <a:noFill/>
        </p:spPr>
      </p:pic>
    </p:spTree>
    <p:extLst>
      <p:ext uri="{BB962C8B-B14F-4D97-AF65-F5344CB8AC3E}">
        <p14:creationId xmlns:p14="http://schemas.microsoft.com/office/powerpoint/2010/main" val="412310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3392-4666-4618-BCD8-D94BBE03A5F0}"/>
              </a:ext>
            </a:extLst>
          </p:cNvPr>
          <p:cNvSpPr>
            <a:spLocks noGrp="1"/>
          </p:cNvSpPr>
          <p:nvPr>
            <p:ph type="ctrTitle"/>
          </p:nvPr>
        </p:nvSpPr>
        <p:spPr>
          <a:xfrm>
            <a:off x="1046283" y="-553916"/>
            <a:ext cx="10533185" cy="6040316"/>
          </a:xfrm>
        </p:spPr>
        <p:txBody>
          <a:bodyPr>
            <a:noAutofit/>
          </a:bodyPr>
          <a:lstStyle/>
          <a:p>
            <a:pPr algn="l"/>
            <a:r>
              <a:rPr lang="en-US" b="1" dirty="0"/>
              <a:t>Presider: </a:t>
            </a:r>
            <a:br>
              <a:rPr lang="en-US" b="1" dirty="0"/>
            </a:br>
            <a:r>
              <a:rPr lang="en-US" b="1" dirty="0"/>
              <a:t>As we celebrate the glory of God in all of creation and renew our commitment today to care for our Common Home, </a:t>
            </a:r>
            <a:endParaRPr lang="en-US" dirty="0"/>
          </a:p>
        </p:txBody>
      </p:sp>
    </p:spTree>
    <p:extLst>
      <p:ext uri="{BB962C8B-B14F-4D97-AF65-F5344CB8AC3E}">
        <p14:creationId xmlns:p14="http://schemas.microsoft.com/office/powerpoint/2010/main" val="74681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8E0B-D2F6-4612-9F18-D4EC61652FBB}"/>
              </a:ext>
            </a:extLst>
          </p:cNvPr>
          <p:cNvSpPr>
            <a:spLocks noGrp="1"/>
          </p:cNvSpPr>
          <p:nvPr>
            <p:ph type="ctrTitle"/>
          </p:nvPr>
        </p:nvSpPr>
        <p:spPr>
          <a:xfrm>
            <a:off x="529068" y="387626"/>
            <a:ext cx="11315699" cy="5804452"/>
          </a:xfrm>
        </p:spPr>
        <p:txBody>
          <a:bodyPr>
            <a:noAutofit/>
          </a:bodyPr>
          <a:lstStyle/>
          <a:p>
            <a:pPr algn="l"/>
            <a:r>
              <a:rPr lang="en-US" sz="4400" b="1" dirty="0"/>
              <a:t>Commentator:</a:t>
            </a:r>
            <a:br>
              <a:rPr lang="en-US" sz="4400" b="1" dirty="0"/>
            </a:br>
            <a:br>
              <a:rPr lang="en-US" sz="4400" b="1" dirty="0"/>
            </a:br>
            <a:r>
              <a:rPr lang="en-PH" sz="4800" b="1" dirty="0"/>
              <a:t>Peace and love flowing from the heart of Creation and from the very heart of God, our Loving Creator. We gather today to culminate the Season of Creation and to praise and thank God for the goodness and beauty of creation. </a:t>
            </a:r>
            <a:br>
              <a:rPr lang="en-PH" sz="4400" dirty="0"/>
            </a:br>
            <a:endParaRPr lang="en-US" sz="3200" dirty="0"/>
          </a:p>
        </p:txBody>
      </p:sp>
    </p:spTree>
    <p:extLst>
      <p:ext uri="{BB962C8B-B14F-4D97-AF65-F5344CB8AC3E}">
        <p14:creationId xmlns:p14="http://schemas.microsoft.com/office/powerpoint/2010/main" val="3158516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3392-4666-4618-BCD8-D94BBE03A5F0}"/>
              </a:ext>
            </a:extLst>
          </p:cNvPr>
          <p:cNvSpPr>
            <a:spLocks noGrp="1"/>
          </p:cNvSpPr>
          <p:nvPr>
            <p:ph type="ctrTitle"/>
          </p:nvPr>
        </p:nvSpPr>
        <p:spPr>
          <a:xfrm>
            <a:off x="861646" y="536329"/>
            <a:ext cx="10717823" cy="6040316"/>
          </a:xfrm>
        </p:spPr>
        <p:txBody>
          <a:bodyPr>
            <a:noAutofit/>
          </a:bodyPr>
          <a:lstStyle/>
          <a:p>
            <a:pPr algn="l"/>
            <a:r>
              <a:rPr lang="en-US" sz="5400" b="1" dirty="0"/>
              <a:t>let us especially implore God’s mercy for those sins we have committed against creation and for not hearing both the cry of the earth and the cry of the poor… </a:t>
            </a:r>
            <a:br>
              <a:rPr lang="en-US" sz="5400" b="1" dirty="0"/>
            </a:br>
            <a:br>
              <a:rPr lang="en-US" sz="5400" b="1" dirty="0"/>
            </a:br>
            <a:r>
              <a:rPr lang="en-US" sz="5400" dirty="0" err="1"/>
              <a:t>Panginoon</a:t>
            </a:r>
            <a:r>
              <a:rPr lang="en-US" sz="5400" dirty="0"/>
              <a:t>, </a:t>
            </a:r>
            <a:r>
              <a:rPr lang="en-US" sz="5400" dirty="0" err="1"/>
              <a:t>Maawa</a:t>
            </a:r>
            <a:r>
              <a:rPr lang="en-US" sz="5400" dirty="0"/>
              <a:t> Ka is sung…</a:t>
            </a:r>
            <a:br>
              <a:rPr lang="en-US" sz="5400" dirty="0"/>
            </a:br>
            <a:endParaRPr lang="en-US" sz="5400" dirty="0"/>
          </a:p>
        </p:txBody>
      </p:sp>
    </p:spTree>
    <p:extLst>
      <p:ext uri="{BB962C8B-B14F-4D97-AF65-F5344CB8AC3E}">
        <p14:creationId xmlns:p14="http://schemas.microsoft.com/office/powerpoint/2010/main" val="331915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851788" y="1316293"/>
            <a:ext cx="10515600" cy="1325563"/>
          </a:xfrm>
        </p:spPr>
        <p:txBody>
          <a:bodyPr>
            <a:noAutofit/>
          </a:bodyPr>
          <a:lstStyle/>
          <a:p>
            <a:pPr algn="ctr"/>
            <a:r>
              <a:rPr lang="en-US" sz="13800" b="1" dirty="0"/>
              <a:t>Gloria</a:t>
            </a:r>
          </a:p>
        </p:txBody>
      </p:sp>
      <p:pic>
        <p:nvPicPr>
          <p:cNvPr id="5" name="Picture 4" descr="C:\Users\Valued User\Documents\Background for ppt presentation during mass\thumbnailCAFH9GEM.jpg">
            <a:extLst>
              <a:ext uri="{FF2B5EF4-FFF2-40B4-BE49-F238E27FC236}">
                <a16:creationId xmlns:a16="http://schemas.microsoft.com/office/drawing/2014/main" id="{0139E6B1-99AB-9940-AE7B-077FF8203890}"/>
              </a:ext>
            </a:extLst>
          </p:cNvPr>
          <p:cNvPicPr>
            <a:picLocks noChangeAspect="1" noChangeArrowheads="1"/>
          </p:cNvPicPr>
          <p:nvPr/>
        </p:nvPicPr>
        <p:blipFill>
          <a:blip r:embed="rId2"/>
          <a:srcRect/>
          <a:stretch>
            <a:fillRect/>
          </a:stretch>
        </p:blipFill>
        <p:spPr bwMode="auto">
          <a:xfrm>
            <a:off x="3367144" y="3076488"/>
            <a:ext cx="5852160" cy="2807425"/>
          </a:xfrm>
          <a:prstGeom prst="rect">
            <a:avLst/>
          </a:prstGeom>
          <a:noFill/>
        </p:spPr>
      </p:pic>
    </p:spTree>
    <p:extLst>
      <p:ext uri="{BB962C8B-B14F-4D97-AF65-F5344CB8AC3E}">
        <p14:creationId xmlns:p14="http://schemas.microsoft.com/office/powerpoint/2010/main" val="480949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961292" y="920018"/>
            <a:ext cx="10515600" cy="1325563"/>
          </a:xfrm>
        </p:spPr>
        <p:txBody>
          <a:bodyPr>
            <a:normAutofit/>
          </a:bodyPr>
          <a:lstStyle/>
          <a:p>
            <a:pPr algn="ctr"/>
            <a:r>
              <a:rPr lang="en-US" sz="6000" b="1" dirty="0"/>
              <a:t>Opening Prayer</a:t>
            </a:r>
          </a:p>
        </p:txBody>
      </p:sp>
      <p:pic>
        <p:nvPicPr>
          <p:cNvPr id="4" name="Picture 3" descr="http://ts2.mm.bing.net/images/thumbnail.aspx?q=1204378347157&amp;id=a12eb962aae09bd666e005ae2794be8f">
            <a:extLst>
              <a:ext uri="{FF2B5EF4-FFF2-40B4-BE49-F238E27FC236}">
                <a16:creationId xmlns:a16="http://schemas.microsoft.com/office/drawing/2014/main" id="{9BE97B31-3270-478B-9942-DE2DC5A8DBF5}"/>
              </a:ext>
            </a:extLst>
          </p:cNvPr>
          <p:cNvPicPr>
            <a:picLocks noChangeAspect="1" noChangeArrowheads="1"/>
          </p:cNvPicPr>
          <p:nvPr/>
        </p:nvPicPr>
        <p:blipFill>
          <a:blip r:embed="rId2"/>
          <a:srcRect/>
          <a:stretch>
            <a:fillRect/>
          </a:stretch>
        </p:blipFill>
        <p:spPr bwMode="auto">
          <a:xfrm>
            <a:off x="5376008" y="2472429"/>
            <a:ext cx="2362200" cy="3238500"/>
          </a:xfrm>
          <a:prstGeom prst="rect">
            <a:avLst/>
          </a:prstGeom>
          <a:noFill/>
        </p:spPr>
      </p:pic>
    </p:spTree>
    <p:extLst>
      <p:ext uri="{BB962C8B-B14F-4D97-AF65-F5344CB8AC3E}">
        <p14:creationId xmlns:p14="http://schemas.microsoft.com/office/powerpoint/2010/main" val="19841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8B3B-1DB3-4C11-A74B-C02754B27B3C}"/>
              </a:ext>
            </a:extLst>
          </p:cNvPr>
          <p:cNvSpPr>
            <a:spLocks noGrp="1"/>
          </p:cNvSpPr>
          <p:nvPr>
            <p:ph type="ctrTitle"/>
          </p:nvPr>
        </p:nvSpPr>
        <p:spPr>
          <a:xfrm>
            <a:off x="808892" y="1784838"/>
            <a:ext cx="10937630" cy="7350369"/>
          </a:xfrm>
        </p:spPr>
        <p:txBody>
          <a:bodyPr>
            <a:noAutofit/>
          </a:bodyPr>
          <a:lstStyle/>
          <a:p>
            <a:pPr algn="l"/>
            <a:r>
              <a:rPr lang="en-US" b="1" dirty="0"/>
              <a:t>Presider:  God of Love and Life, let your Creative Spirit flow in us and through us to renew the face of the earth. Make of us</a:t>
            </a:r>
            <a:r>
              <a:rPr lang="en-US" sz="4800" b="1" dirty="0"/>
              <a:t> </a:t>
            </a:r>
            <a:r>
              <a:rPr lang="en-US" b="1" dirty="0"/>
              <a:t>channels of nourishment for one another and for all beings on earth</a:t>
            </a:r>
            <a:br>
              <a:rPr lang="en-US" sz="4800" b="1" dirty="0"/>
            </a:br>
            <a:br>
              <a:rPr lang="en-US" sz="4800" b="1" dirty="0"/>
            </a:br>
            <a:br>
              <a:rPr lang="en-US" sz="4800" b="1" dirty="0"/>
            </a:br>
            <a:br>
              <a:rPr lang="en-US" sz="4800" b="1" dirty="0"/>
            </a:br>
            <a:br>
              <a:rPr lang="en-US" sz="4800" dirty="0"/>
            </a:br>
            <a:endParaRPr lang="en-US" sz="4800" dirty="0"/>
          </a:p>
        </p:txBody>
      </p:sp>
    </p:spTree>
    <p:extLst>
      <p:ext uri="{BB962C8B-B14F-4D97-AF65-F5344CB8AC3E}">
        <p14:creationId xmlns:p14="http://schemas.microsoft.com/office/powerpoint/2010/main" val="3945429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9CBA-5D78-4FD1-ADC4-1790D8EF60D3}"/>
              </a:ext>
            </a:extLst>
          </p:cNvPr>
          <p:cNvSpPr>
            <a:spLocks noGrp="1"/>
          </p:cNvSpPr>
          <p:nvPr>
            <p:ph type="ctrTitle"/>
          </p:nvPr>
        </p:nvSpPr>
        <p:spPr>
          <a:xfrm>
            <a:off x="1345223" y="4015033"/>
            <a:ext cx="9551377" cy="2387600"/>
          </a:xfrm>
        </p:spPr>
        <p:txBody>
          <a:bodyPr>
            <a:noAutofit/>
          </a:bodyPr>
          <a:lstStyle/>
          <a:p>
            <a:pPr algn="l"/>
            <a:r>
              <a:rPr lang="en-US" b="1" dirty="0"/>
              <a:t>through Jesus Christ your Son who offered Himself to become Living Bread for all who hunger and Living Water for all who thirst, now and forever.</a:t>
            </a:r>
            <a:br>
              <a:rPr lang="en-US" dirty="0"/>
            </a:br>
            <a:endParaRPr lang="en-US" dirty="0"/>
          </a:p>
        </p:txBody>
      </p:sp>
    </p:spTree>
    <p:extLst>
      <p:ext uri="{BB962C8B-B14F-4D97-AF65-F5344CB8AC3E}">
        <p14:creationId xmlns:p14="http://schemas.microsoft.com/office/powerpoint/2010/main" val="41518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602524" y="1441936"/>
            <a:ext cx="7139354" cy="3121272"/>
          </a:xfrm>
        </p:spPr>
        <p:txBody>
          <a:bodyPr>
            <a:normAutofit fontScale="90000"/>
          </a:bodyPr>
          <a:lstStyle/>
          <a:p>
            <a:pPr algn="l"/>
            <a:r>
              <a:rPr lang="en-US" sz="14200" b="1" dirty="0"/>
              <a:t>All: Amen</a:t>
            </a:r>
            <a:br>
              <a:rPr lang="en-US" sz="8000" dirty="0"/>
            </a:br>
            <a:endParaRPr lang="en-US" sz="8000" dirty="0"/>
          </a:p>
        </p:txBody>
      </p:sp>
      <p:pic>
        <p:nvPicPr>
          <p:cNvPr id="3" name="Picture 2" descr="http://t1.gstatic.com/images?q=tbn:ANd9GcRTBYhdwLRro4xT83nWjKQ28UmO0kOsnPQIDY8f4klDPgIhkdSXBg">
            <a:extLst>
              <a:ext uri="{FF2B5EF4-FFF2-40B4-BE49-F238E27FC236}">
                <a16:creationId xmlns:a16="http://schemas.microsoft.com/office/drawing/2014/main" id="{3804B5F7-E67C-480F-9778-117D5523A19C}"/>
              </a:ext>
            </a:extLst>
          </p:cNvPr>
          <p:cNvPicPr>
            <a:picLocks noChangeAspect="1" noChangeArrowheads="1"/>
          </p:cNvPicPr>
          <p:nvPr/>
        </p:nvPicPr>
        <p:blipFill>
          <a:blip r:embed="rId2"/>
          <a:srcRect/>
          <a:stretch>
            <a:fillRect/>
          </a:stretch>
        </p:blipFill>
        <p:spPr bwMode="auto">
          <a:xfrm>
            <a:off x="4387361" y="3508131"/>
            <a:ext cx="3276600" cy="2286000"/>
          </a:xfrm>
          <a:prstGeom prst="rect">
            <a:avLst/>
          </a:prstGeom>
          <a:noFill/>
        </p:spPr>
      </p:pic>
    </p:spTree>
    <p:extLst>
      <p:ext uri="{BB962C8B-B14F-4D97-AF65-F5344CB8AC3E}">
        <p14:creationId xmlns:p14="http://schemas.microsoft.com/office/powerpoint/2010/main" val="125082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05252" y="1244356"/>
            <a:ext cx="10515600" cy="1325563"/>
          </a:xfrm>
        </p:spPr>
        <p:txBody>
          <a:bodyPr>
            <a:normAutofit/>
          </a:bodyPr>
          <a:lstStyle/>
          <a:p>
            <a:pPr algn="ctr"/>
            <a:r>
              <a:rPr lang="en-US" sz="7200" b="1" dirty="0"/>
              <a:t>LITURGY OF THE WORD</a:t>
            </a:r>
          </a:p>
        </p:txBody>
      </p:sp>
      <p:pic>
        <p:nvPicPr>
          <p:cNvPr id="5" name="Picture 4" descr="C:\Users\Valued User\Documents\Background for ppt presentation during mass\imagesCAZ97HVK.jpg">
            <a:extLst>
              <a:ext uri="{FF2B5EF4-FFF2-40B4-BE49-F238E27FC236}">
                <a16:creationId xmlns:a16="http://schemas.microsoft.com/office/drawing/2014/main" id="{4E2D0BC1-18E3-534F-B5E8-FFADE4C6D748}"/>
              </a:ext>
            </a:extLst>
          </p:cNvPr>
          <p:cNvPicPr>
            <a:picLocks noChangeAspect="1" noChangeArrowheads="1"/>
          </p:cNvPicPr>
          <p:nvPr/>
        </p:nvPicPr>
        <p:blipFill>
          <a:blip r:embed="rId2"/>
          <a:srcRect/>
          <a:stretch>
            <a:fillRect/>
          </a:stretch>
        </p:blipFill>
        <p:spPr bwMode="auto">
          <a:xfrm>
            <a:off x="4449068" y="2569919"/>
            <a:ext cx="3627967" cy="3611841"/>
          </a:xfrm>
          <a:prstGeom prst="rect">
            <a:avLst/>
          </a:prstGeom>
          <a:noFill/>
        </p:spPr>
      </p:pic>
    </p:spTree>
    <p:extLst>
      <p:ext uri="{BB962C8B-B14F-4D97-AF65-F5344CB8AC3E}">
        <p14:creationId xmlns:p14="http://schemas.microsoft.com/office/powerpoint/2010/main" val="4032905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80596" y="3421916"/>
            <a:ext cx="10515600" cy="1325563"/>
          </a:xfrm>
        </p:spPr>
        <p:txBody>
          <a:bodyPr>
            <a:noAutofit/>
          </a:bodyPr>
          <a:lstStyle/>
          <a:p>
            <a:pPr algn="ctr"/>
            <a:r>
              <a:rPr lang="en-US" sz="6600" b="1" dirty="0"/>
              <a:t>First Reading</a:t>
            </a:r>
            <a:br>
              <a:rPr lang="en-US" sz="6600" b="1" dirty="0"/>
            </a:br>
            <a:br>
              <a:rPr lang="en-US" sz="6000" b="1" dirty="0"/>
            </a:br>
            <a:r>
              <a:rPr lang="en-PH" sz="6000" b="1" dirty="0" err="1"/>
              <a:t>Habakuk</a:t>
            </a:r>
            <a:r>
              <a:rPr lang="en-PH" sz="6000" b="1" dirty="0"/>
              <a:t> 1:2-3; 2:2-4</a:t>
            </a:r>
            <a:br>
              <a:rPr lang="en-PH" sz="6000" b="1" dirty="0"/>
            </a:br>
            <a:br>
              <a:rPr lang="en-PH" sz="11500" b="1" dirty="0"/>
            </a:br>
            <a:r>
              <a:rPr lang="en-US" sz="9600" b="1" dirty="0"/>
              <a:t> </a:t>
            </a:r>
            <a:endParaRPr lang="en-US" sz="8000" b="1" dirty="0"/>
          </a:p>
        </p:txBody>
      </p:sp>
      <p:pic>
        <p:nvPicPr>
          <p:cNvPr id="3" name="Picture 2" descr="http://ts2.mm.bing.net/images/thumbnail.aspx?q=1156645257345&amp;id=ee0b141162a679284c08a3998ea91e88">
            <a:extLst>
              <a:ext uri="{FF2B5EF4-FFF2-40B4-BE49-F238E27FC236}">
                <a16:creationId xmlns:a16="http://schemas.microsoft.com/office/drawing/2014/main" id="{10F3544E-B5C6-4632-917A-EE6AA727C6C4}"/>
              </a:ext>
            </a:extLst>
          </p:cNvPr>
          <p:cNvPicPr>
            <a:picLocks noChangeAspect="1" noChangeArrowheads="1"/>
          </p:cNvPicPr>
          <p:nvPr/>
        </p:nvPicPr>
        <p:blipFill>
          <a:blip r:embed="rId2"/>
          <a:srcRect/>
          <a:stretch>
            <a:fillRect/>
          </a:stretch>
        </p:blipFill>
        <p:spPr bwMode="auto">
          <a:xfrm>
            <a:off x="9128793" y="3701561"/>
            <a:ext cx="2371545" cy="2091837"/>
          </a:xfrm>
          <a:prstGeom prst="rect">
            <a:avLst/>
          </a:prstGeom>
          <a:noFill/>
        </p:spPr>
      </p:pic>
    </p:spTree>
    <p:extLst>
      <p:ext uri="{BB962C8B-B14F-4D97-AF65-F5344CB8AC3E}">
        <p14:creationId xmlns:p14="http://schemas.microsoft.com/office/powerpoint/2010/main" val="342152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940779" y="2963007"/>
            <a:ext cx="10770575" cy="3130064"/>
          </a:xfrm>
        </p:spPr>
        <p:txBody>
          <a:bodyPr>
            <a:noAutofit/>
          </a:bodyPr>
          <a:lstStyle/>
          <a:p>
            <a:pPr algn="l"/>
            <a:r>
              <a:rPr lang="en-US" sz="7200" b="1" dirty="0"/>
              <a:t>Reader: </a:t>
            </a:r>
            <a:br>
              <a:rPr lang="en-US" sz="7200" b="1" dirty="0"/>
            </a:br>
            <a:r>
              <a:rPr lang="en-US" sz="7200" b="1" dirty="0"/>
              <a:t>The Word of the Lord.</a:t>
            </a:r>
            <a:br>
              <a:rPr lang="en-US" sz="7200" b="1" dirty="0"/>
            </a:br>
            <a:br>
              <a:rPr lang="en-US" sz="7200" b="1" dirty="0"/>
            </a:br>
            <a:r>
              <a:rPr lang="en-US" sz="8800" b="1" dirty="0"/>
              <a:t>All: Thanks be to God.</a:t>
            </a:r>
            <a:br>
              <a:rPr lang="en-US" sz="5400" dirty="0"/>
            </a:br>
            <a:endParaRPr lang="en-US" sz="5400" dirty="0"/>
          </a:p>
        </p:txBody>
      </p:sp>
    </p:spTree>
    <p:extLst>
      <p:ext uri="{BB962C8B-B14F-4D97-AF65-F5344CB8AC3E}">
        <p14:creationId xmlns:p14="http://schemas.microsoft.com/office/powerpoint/2010/main" val="2165382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4114800" y="2948917"/>
            <a:ext cx="7535772" cy="1325563"/>
          </a:xfrm>
        </p:spPr>
        <p:txBody>
          <a:bodyPr>
            <a:normAutofit fontScale="90000"/>
          </a:bodyPr>
          <a:lstStyle/>
          <a:p>
            <a:pPr algn="ctr"/>
            <a:r>
              <a:rPr lang="en-US" sz="6700" b="1" dirty="0"/>
              <a:t>Responsorial Psalm </a:t>
            </a:r>
            <a:br>
              <a:rPr lang="en-US" sz="6000" b="1" dirty="0"/>
            </a:br>
            <a:br>
              <a:rPr lang="en-US" sz="6000" b="1" dirty="0"/>
            </a:br>
            <a:r>
              <a:rPr lang="en-PH" sz="6000" dirty="0"/>
              <a:t>If today you hear his voice, </a:t>
            </a:r>
            <a:br>
              <a:rPr lang="en-PH" sz="6000" dirty="0"/>
            </a:br>
            <a:r>
              <a:rPr lang="en-PH" sz="6000" dirty="0"/>
              <a:t>harden not your hearts. </a:t>
            </a:r>
            <a:br>
              <a:rPr lang="en-PH" sz="12800" dirty="0"/>
            </a:br>
            <a:endParaRPr lang="en-US" sz="6000" dirty="0"/>
          </a:p>
        </p:txBody>
      </p:sp>
      <p:pic>
        <p:nvPicPr>
          <p:cNvPr id="4" name="Picture 3" descr="http://62.0.5.137/ts2.mm.bing.net/images/thumbnail.aspx?q=1204592914193&amp;id=5d787f615bfefb05874731880ff2de41">
            <a:extLst>
              <a:ext uri="{FF2B5EF4-FFF2-40B4-BE49-F238E27FC236}">
                <a16:creationId xmlns:a16="http://schemas.microsoft.com/office/drawing/2014/main" id="{C1696727-EFE8-4849-8E27-2203953ECFE3}"/>
              </a:ext>
            </a:extLst>
          </p:cNvPr>
          <p:cNvPicPr>
            <a:picLocks noChangeAspect="1" noChangeArrowheads="1"/>
          </p:cNvPicPr>
          <p:nvPr/>
        </p:nvPicPr>
        <p:blipFill>
          <a:blip r:embed="rId2"/>
          <a:srcRect/>
          <a:stretch>
            <a:fillRect/>
          </a:stretch>
        </p:blipFill>
        <p:spPr bwMode="auto">
          <a:xfrm>
            <a:off x="508000" y="1570382"/>
            <a:ext cx="3537226" cy="3246161"/>
          </a:xfrm>
          <a:prstGeom prst="rect">
            <a:avLst/>
          </a:prstGeom>
          <a:noFill/>
        </p:spPr>
      </p:pic>
    </p:spTree>
    <p:extLst>
      <p:ext uri="{BB962C8B-B14F-4D97-AF65-F5344CB8AC3E}">
        <p14:creationId xmlns:p14="http://schemas.microsoft.com/office/powerpoint/2010/main" val="307471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8E0B-D2F6-4612-9F18-D4EC61652FBB}"/>
              </a:ext>
            </a:extLst>
          </p:cNvPr>
          <p:cNvSpPr>
            <a:spLocks noGrp="1"/>
          </p:cNvSpPr>
          <p:nvPr>
            <p:ph type="ctrTitle"/>
          </p:nvPr>
        </p:nvSpPr>
        <p:spPr>
          <a:xfrm>
            <a:off x="558885" y="671275"/>
            <a:ext cx="11315699" cy="5679829"/>
          </a:xfrm>
        </p:spPr>
        <p:txBody>
          <a:bodyPr>
            <a:noAutofit/>
          </a:bodyPr>
          <a:lstStyle/>
          <a:p>
            <a:pPr algn="l"/>
            <a:r>
              <a:rPr lang="en-US" sz="4800" b="1" dirty="0"/>
              <a:t>Commentator:</a:t>
            </a:r>
            <a:br>
              <a:rPr lang="en-US" sz="4800" b="1" dirty="0"/>
            </a:br>
            <a:r>
              <a:rPr lang="en-PH" sz="5400" b="1" dirty="0"/>
              <a:t>Let us, for a moment, be actively silent to open our being to take in all that is around us, to take in Earth, to take in all of life on Earth, to take in the Holy Presence that permeates Earth and the whole of creation... </a:t>
            </a:r>
            <a:r>
              <a:rPr lang="en-PH" sz="5400" dirty="0"/>
              <a:t>(pause) </a:t>
            </a:r>
            <a:br>
              <a:rPr lang="en-PH" sz="4800" dirty="0"/>
            </a:br>
            <a:endParaRPr lang="en-US" sz="3600" dirty="0"/>
          </a:p>
        </p:txBody>
      </p:sp>
    </p:spTree>
    <p:extLst>
      <p:ext uri="{BB962C8B-B14F-4D97-AF65-F5344CB8AC3E}">
        <p14:creationId xmlns:p14="http://schemas.microsoft.com/office/powerpoint/2010/main" val="2006356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0" y="3849298"/>
            <a:ext cx="10515600" cy="1325563"/>
          </a:xfrm>
        </p:spPr>
        <p:txBody>
          <a:bodyPr>
            <a:noAutofit/>
          </a:bodyPr>
          <a:lstStyle/>
          <a:p>
            <a:pPr algn="ctr"/>
            <a:r>
              <a:rPr lang="en-US" sz="6600" b="1" dirty="0"/>
              <a:t>Second Reading</a:t>
            </a:r>
            <a:br>
              <a:rPr lang="en-US" sz="6600" b="1" dirty="0"/>
            </a:br>
            <a:br>
              <a:rPr lang="en-US" sz="6000" b="1" dirty="0"/>
            </a:br>
            <a:r>
              <a:rPr lang="en-PH" sz="5400" b="1" dirty="0"/>
              <a:t>2 Timothy 1:6-8, 13-14 </a:t>
            </a:r>
            <a:br>
              <a:rPr lang="en-PH" sz="6000" dirty="0"/>
            </a:br>
            <a:br>
              <a:rPr lang="en-PH" sz="6000" b="1" dirty="0"/>
            </a:br>
            <a:br>
              <a:rPr lang="en-PH" sz="11500" b="1" dirty="0"/>
            </a:br>
            <a:r>
              <a:rPr lang="en-US" sz="9600" b="1" dirty="0"/>
              <a:t> </a:t>
            </a:r>
            <a:endParaRPr lang="en-US" sz="8000" b="1" dirty="0"/>
          </a:p>
        </p:txBody>
      </p:sp>
      <p:pic>
        <p:nvPicPr>
          <p:cNvPr id="3" name="Picture 2" descr="http://ts2.mm.bing.net/images/thumbnail.aspx?q=1156645257345&amp;id=ee0b141162a679284c08a3998ea91e88">
            <a:extLst>
              <a:ext uri="{FF2B5EF4-FFF2-40B4-BE49-F238E27FC236}">
                <a16:creationId xmlns:a16="http://schemas.microsoft.com/office/drawing/2014/main" id="{10F3544E-B5C6-4632-917A-EE6AA727C6C4}"/>
              </a:ext>
            </a:extLst>
          </p:cNvPr>
          <p:cNvPicPr>
            <a:picLocks noChangeAspect="1" noChangeArrowheads="1"/>
          </p:cNvPicPr>
          <p:nvPr/>
        </p:nvPicPr>
        <p:blipFill>
          <a:blip r:embed="rId2"/>
          <a:srcRect/>
          <a:stretch>
            <a:fillRect/>
          </a:stretch>
        </p:blipFill>
        <p:spPr bwMode="auto">
          <a:xfrm>
            <a:off x="9128793" y="3701561"/>
            <a:ext cx="2371545" cy="2091837"/>
          </a:xfrm>
          <a:prstGeom prst="rect">
            <a:avLst/>
          </a:prstGeom>
          <a:noFill/>
        </p:spPr>
      </p:pic>
    </p:spTree>
    <p:extLst>
      <p:ext uri="{BB962C8B-B14F-4D97-AF65-F5344CB8AC3E}">
        <p14:creationId xmlns:p14="http://schemas.microsoft.com/office/powerpoint/2010/main" val="2021613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462454" y="2712671"/>
            <a:ext cx="10515600" cy="1325563"/>
          </a:xfrm>
        </p:spPr>
        <p:txBody>
          <a:bodyPr>
            <a:noAutofit/>
          </a:bodyPr>
          <a:lstStyle/>
          <a:p>
            <a:br>
              <a:rPr lang="en-US" sz="5400" b="1" dirty="0"/>
            </a:br>
            <a:br>
              <a:rPr lang="en-US" sz="5400" b="1" dirty="0"/>
            </a:br>
            <a:r>
              <a:rPr lang="en-US" sz="5400" b="1" dirty="0"/>
              <a:t>Gospel Acclamation:</a:t>
            </a:r>
            <a:br>
              <a:rPr lang="en-US" sz="5400" b="1" dirty="0"/>
            </a:br>
            <a:br>
              <a:rPr lang="en-US" sz="5400" b="1" dirty="0"/>
            </a:br>
            <a:r>
              <a:rPr lang="en-US" sz="6600" b="1" dirty="0" err="1"/>
              <a:t>Aleluya</a:t>
            </a:r>
            <a:r>
              <a:rPr lang="en-US" sz="6600" b="1" dirty="0"/>
              <a:t>, </a:t>
            </a:r>
            <a:r>
              <a:rPr lang="en-US" sz="6600" b="1" dirty="0" err="1"/>
              <a:t>aleluya</a:t>
            </a:r>
            <a:r>
              <a:rPr lang="en-US" sz="6600" b="1" dirty="0"/>
              <a:t>, </a:t>
            </a:r>
            <a:br>
              <a:rPr lang="en-US" sz="6600" b="1" dirty="0"/>
            </a:br>
            <a:r>
              <a:rPr lang="en-US" sz="6600" b="1" dirty="0"/>
              <a:t>kami ay </a:t>
            </a:r>
            <a:r>
              <a:rPr lang="en-US" sz="6600" b="1" dirty="0" err="1"/>
              <a:t>gawin</a:t>
            </a:r>
            <a:r>
              <a:rPr lang="en-US" sz="6600" b="1" dirty="0"/>
              <a:t> </a:t>
            </a:r>
            <a:r>
              <a:rPr lang="en-US" sz="6600" b="1" dirty="0" err="1"/>
              <a:t>mong</a:t>
            </a:r>
            <a:r>
              <a:rPr lang="en-US" sz="6600" b="1" dirty="0"/>
              <a:t> </a:t>
            </a:r>
            <a:r>
              <a:rPr lang="en-US" sz="6600" b="1" dirty="0" err="1"/>
              <a:t>daan</a:t>
            </a:r>
            <a:br>
              <a:rPr lang="en-US" sz="6600" b="1" dirty="0"/>
            </a:br>
            <a:r>
              <a:rPr lang="en-US" sz="6600" b="1" dirty="0"/>
              <a:t>ng </a:t>
            </a:r>
            <a:r>
              <a:rPr lang="en-US" sz="6600" b="1" dirty="0" err="1"/>
              <a:t>iyong</a:t>
            </a:r>
            <a:r>
              <a:rPr lang="en-US" sz="6600" b="1" dirty="0"/>
              <a:t> </a:t>
            </a:r>
            <a:r>
              <a:rPr lang="en-US" sz="6600" b="1" dirty="0" err="1"/>
              <a:t>pag-ibig</a:t>
            </a:r>
            <a:r>
              <a:rPr lang="en-US" sz="6600" b="1" dirty="0"/>
              <a:t>, </a:t>
            </a:r>
            <a:r>
              <a:rPr lang="en-US" sz="6600" b="1" dirty="0" err="1"/>
              <a:t>kapayapaan</a:t>
            </a:r>
            <a:r>
              <a:rPr lang="en-US" sz="6600" b="1" dirty="0"/>
              <a:t> </a:t>
            </a:r>
            <a:br>
              <a:rPr lang="en-US" sz="6600" b="1" dirty="0"/>
            </a:br>
            <a:r>
              <a:rPr lang="en-US" sz="6600" b="1" dirty="0"/>
              <a:t>at </a:t>
            </a:r>
            <a:r>
              <a:rPr lang="en-US" sz="6600" b="1" dirty="0" err="1"/>
              <a:t>katarungan</a:t>
            </a:r>
            <a:r>
              <a:rPr lang="en-US" sz="6600" b="1" dirty="0"/>
              <a:t>, </a:t>
            </a:r>
            <a:r>
              <a:rPr lang="en-US" sz="6600" b="1" dirty="0" err="1"/>
              <a:t>aleluya</a:t>
            </a:r>
            <a:r>
              <a:rPr lang="en-US" sz="6600" b="1" dirty="0"/>
              <a:t>!</a:t>
            </a:r>
            <a:br>
              <a:rPr lang="en-US" sz="6600" b="1" dirty="0"/>
            </a:br>
            <a:r>
              <a:rPr lang="en-US" b="1" dirty="0"/>
              <a:t> </a:t>
            </a:r>
            <a:br>
              <a:rPr lang="en-US" dirty="0"/>
            </a:br>
            <a:br>
              <a:rPr lang="en-US" b="1" dirty="0"/>
            </a:br>
            <a:endParaRPr lang="en-US" b="1" dirty="0"/>
          </a:p>
        </p:txBody>
      </p:sp>
      <p:pic>
        <p:nvPicPr>
          <p:cNvPr id="4" name="Picture 3">
            <a:extLst>
              <a:ext uri="{FF2B5EF4-FFF2-40B4-BE49-F238E27FC236}">
                <a16:creationId xmlns:a16="http://schemas.microsoft.com/office/drawing/2014/main" id="{6EDDD6CA-2D8C-B144-96D5-80D77C864FD3}"/>
              </a:ext>
            </a:extLst>
          </p:cNvPr>
          <p:cNvPicPr>
            <a:picLocks noChangeAspect="1"/>
          </p:cNvPicPr>
          <p:nvPr/>
        </p:nvPicPr>
        <p:blipFill>
          <a:blip r:embed="rId2"/>
          <a:stretch>
            <a:fillRect/>
          </a:stretch>
        </p:blipFill>
        <p:spPr>
          <a:xfrm>
            <a:off x="7103533" y="393516"/>
            <a:ext cx="3987800" cy="2659162"/>
          </a:xfrm>
          <a:prstGeom prst="ellipse">
            <a:avLst/>
          </a:prstGeom>
          <a:ln>
            <a:noFill/>
          </a:ln>
          <a:effectLst>
            <a:softEdge rad="112500"/>
          </a:effectLst>
        </p:spPr>
      </p:pic>
    </p:spTree>
    <p:extLst>
      <p:ext uri="{BB962C8B-B14F-4D97-AF65-F5344CB8AC3E}">
        <p14:creationId xmlns:p14="http://schemas.microsoft.com/office/powerpoint/2010/main" val="3941556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861648" y="3112476"/>
            <a:ext cx="10770575" cy="3130064"/>
          </a:xfrm>
        </p:spPr>
        <p:txBody>
          <a:bodyPr>
            <a:noAutofit/>
          </a:bodyPr>
          <a:lstStyle/>
          <a:p>
            <a:pPr algn="l"/>
            <a:r>
              <a:rPr lang="en-US" sz="7200" b="1" dirty="0"/>
              <a:t>Presider: </a:t>
            </a:r>
            <a:br>
              <a:rPr lang="en-US" sz="7200" b="1" dirty="0"/>
            </a:br>
            <a:r>
              <a:rPr lang="en-US" sz="7200" b="1" dirty="0"/>
              <a:t>The Lord be with you.</a:t>
            </a:r>
            <a:br>
              <a:rPr lang="en-US" sz="7200" b="1" dirty="0"/>
            </a:br>
            <a:br>
              <a:rPr lang="en-US" sz="8800" b="1" dirty="0"/>
            </a:br>
            <a:r>
              <a:rPr lang="en-US" sz="8800" b="1" dirty="0"/>
              <a:t>All: And also with you.</a:t>
            </a:r>
            <a:br>
              <a:rPr lang="en-US" sz="5400" dirty="0"/>
            </a:br>
            <a:endParaRPr lang="en-US" sz="5400" dirty="0"/>
          </a:p>
        </p:txBody>
      </p:sp>
    </p:spTree>
    <p:extLst>
      <p:ext uri="{BB962C8B-B14F-4D97-AF65-F5344CB8AC3E}">
        <p14:creationId xmlns:p14="http://schemas.microsoft.com/office/powerpoint/2010/main" val="1915743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817686" y="3727936"/>
            <a:ext cx="10770575" cy="3130064"/>
          </a:xfrm>
        </p:spPr>
        <p:txBody>
          <a:bodyPr>
            <a:noAutofit/>
          </a:bodyPr>
          <a:lstStyle/>
          <a:p>
            <a:pPr algn="l"/>
            <a:r>
              <a:rPr lang="en-US" sz="6600" b="1" dirty="0"/>
              <a:t>Presider: </a:t>
            </a:r>
            <a:br>
              <a:rPr lang="en-US" sz="6600" b="1" dirty="0"/>
            </a:br>
            <a:r>
              <a:rPr lang="en-US" sz="6600" b="1" dirty="0"/>
              <a:t>The proclamation of the Holy Gospel according to Matthew</a:t>
            </a:r>
            <a:r>
              <a:rPr lang="en-US" sz="8800" b="1" dirty="0"/>
              <a:t>.</a:t>
            </a:r>
            <a:br>
              <a:rPr lang="en-US" sz="8800" b="1" dirty="0"/>
            </a:br>
            <a:br>
              <a:rPr lang="en-US" sz="8800" b="1" dirty="0"/>
            </a:br>
            <a:r>
              <a:rPr lang="en-US" sz="8000" b="1" dirty="0"/>
              <a:t>All: Glory to you, O God.</a:t>
            </a:r>
            <a:br>
              <a:rPr lang="en-US" sz="4800" dirty="0"/>
            </a:br>
            <a:endParaRPr lang="en-US" sz="5400" dirty="0"/>
          </a:p>
        </p:txBody>
      </p:sp>
    </p:spTree>
    <p:extLst>
      <p:ext uri="{BB962C8B-B14F-4D97-AF65-F5344CB8AC3E}">
        <p14:creationId xmlns:p14="http://schemas.microsoft.com/office/powerpoint/2010/main" val="1413321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0" y="2431317"/>
            <a:ext cx="10515600" cy="1325563"/>
          </a:xfrm>
        </p:spPr>
        <p:txBody>
          <a:bodyPr>
            <a:normAutofit fontScale="90000"/>
          </a:bodyPr>
          <a:lstStyle/>
          <a:p>
            <a:pPr algn="ctr"/>
            <a:r>
              <a:rPr lang="en-US" sz="6600" b="1" dirty="0"/>
              <a:t>Gospel Reading</a:t>
            </a:r>
            <a:br>
              <a:rPr lang="en-US" sz="6600" b="1" dirty="0"/>
            </a:br>
            <a:br>
              <a:rPr lang="en-US" sz="6600" b="1" dirty="0"/>
            </a:br>
            <a:r>
              <a:rPr lang="en-PH" sz="7300" b="1" dirty="0"/>
              <a:t>Luke 17:5-10 </a:t>
            </a:r>
            <a:br>
              <a:rPr lang="en-PH" sz="6600" dirty="0"/>
            </a:br>
            <a:endParaRPr lang="en-US" sz="6600" b="1" dirty="0"/>
          </a:p>
        </p:txBody>
      </p:sp>
      <p:pic>
        <p:nvPicPr>
          <p:cNvPr id="5" name="Picture 4" descr="http://ts2.mm.bing.net/images/thumbnail.aspx?q=1156645257345&amp;id=ee0b141162a679284c08a3998ea91e88">
            <a:extLst>
              <a:ext uri="{FF2B5EF4-FFF2-40B4-BE49-F238E27FC236}">
                <a16:creationId xmlns:a16="http://schemas.microsoft.com/office/drawing/2014/main" id="{D3D6F639-2D29-7441-AAB4-165307874163}"/>
              </a:ext>
            </a:extLst>
          </p:cNvPr>
          <p:cNvPicPr>
            <a:picLocks noChangeAspect="1" noChangeArrowheads="1"/>
          </p:cNvPicPr>
          <p:nvPr/>
        </p:nvPicPr>
        <p:blipFill>
          <a:blip r:embed="rId2"/>
          <a:srcRect/>
          <a:stretch>
            <a:fillRect/>
          </a:stretch>
        </p:blipFill>
        <p:spPr bwMode="auto">
          <a:xfrm>
            <a:off x="8037136" y="2948961"/>
            <a:ext cx="3119185" cy="2751298"/>
          </a:xfrm>
          <a:prstGeom prst="rect">
            <a:avLst/>
          </a:prstGeom>
          <a:noFill/>
        </p:spPr>
      </p:pic>
    </p:spTree>
    <p:extLst>
      <p:ext uri="{BB962C8B-B14F-4D97-AF65-F5344CB8AC3E}">
        <p14:creationId xmlns:p14="http://schemas.microsoft.com/office/powerpoint/2010/main" val="2977297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817686" y="3479458"/>
            <a:ext cx="10972799" cy="3130064"/>
          </a:xfrm>
        </p:spPr>
        <p:txBody>
          <a:bodyPr>
            <a:noAutofit/>
          </a:bodyPr>
          <a:lstStyle/>
          <a:p>
            <a:pPr algn="l"/>
            <a:r>
              <a:rPr lang="en-US" b="1" dirty="0"/>
              <a:t>Presider: </a:t>
            </a:r>
            <a:br>
              <a:rPr lang="en-US" b="1" dirty="0"/>
            </a:br>
            <a:r>
              <a:rPr lang="en-US" b="1" dirty="0"/>
              <a:t>The Good News of our salvation</a:t>
            </a:r>
            <a:r>
              <a:rPr lang="en-US" sz="8000" b="1" dirty="0"/>
              <a:t>.</a:t>
            </a:r>
            <a:br>
              <a:rPr lang="en-US" sz="8000" b="1" dirty="0"/>
            </a:br>
            <a:br>
              <a:rPr lang="en-US" sz="8000" b="1" dirty="0"/>
            </a:br>
            <a:r>
              <a:rPr lang="en-US" sz="7200" b="1" dirty="0"/>
              <a:t>All: Praise to you, Lord,  </a:t>
            </a:r>
            <a:br>
              <a:rPr lang="en-US" sz="7200" b="1" dirty="0"/>
            </a:br>
            <a:r>
              <a:rPr lang="en-US" sz="7200" b="1" dirty="0"/>
              <a:t>      Jesus Christ.</a:t>
            </a:r>
            <a:br>
              <a:rPr lang="en-US" sz="4400" dirty="0"/>
            </a:br>
            <a:endParaRPr lang="en-US" sz="4800" dirty="0"/>
          </a:p>
        </p:txBody>
      </p:sp>
    </p:spTree>
    <p:extLst>
      <p:ext uri="{BB962C8B-B14F-4D97-AF65-F5344CB8AC3E}">
        <p14:creationId xmlns:p14="http://schemas.microsoft.com/office/powerpoint/2010/main" val="3213548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650264" y="1613633"/>
            <a:ext cx="10515600" cy="1325563"/>
          </a:xfrm>
        </p:spPr>
        <p:txBody>
          <a:bodyPr>
            <a:normAutofit/>
          </a:bodyPr>
          <a:lstStyle/>
          <a:p>
            <a:pPr algn="ctr"/>
            <a:r>
              <a:rPr lang="en-US" sz="8000" b="1" dirty="0"/>
              <a:t>Homily</a:t>
            </a:r>
          </a:p>
        </p:txBody>
      </p:sp>
      <p:pic>
        <p:nvPicPr>
          <p:cNvPr id="3" name="Picture 2" descr="C:\Users\Valued User\Documents\Background for ppt presentation during mass\imagesCA8XRK3J.jpg">
            <a:extLst>
              <a:ext uri="{FF2B5EF4-FFF2-40B4-BE49-F238E27FC236}">
                <a16:creationId xmlns:a16="http://schemas.microsoft.com/office/drawing/2014/main" id="{36E5EBF0-DF10-4DD8-ADF0-F4576C399C90}"/>
              </a:ext>
            </a:extLst>
          </p:cNvPr>
          <p:cNvPicPr>
            <a:picLocks noChangeAspect="1" noChangeArrowheads="1"/>
          </p:cNvPicPr>
          <p:nvPr/>
        </p:nvPicPr>
        <p:blipFill>
          <a:blip r:embed="rId2"/>
          <a:srcRect/>
          <a:stretch>
            <a:fillRect/>
          </a:stretch>
        </p:blipFill>
        <p:spPr bwMode="auto">
          <a:xfrm>
            <a:off x="4009293" y="3364401"/>
            <a:ext cx="4070838" cy="2297845"/>
          </a:xfrm>
          <a:prstGeom prst="rect">
            <a:avLst/>
          </a:prstGeom>
          <a:noFill/>
        </p:spPr>
      </p:pic>
    </p:spTree>
    <p:extLst>
      <p:ext uri="{BB962C8B-B14F-4D97-AF65-F5344CB8AC3E}">
        <p14:creationId xmlns:p14="http://schemas.microsoft.com/office/powerpoint/2010/main" val="606563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851788" y="1316293"/>
            <a:ext cx="10515600" cy="1325563"/>
          </a:xfrm>
        </p:spPr>
        <p:txBody>
          <a:bodyPr>
            <a:noAutofit/>
          </a:bodyPr>
          <a:lstStyle/>
          <a:p>
            <a:pPr algn="ctr"/>
            <a:r>
              <a:rPr lang="en-US" sz="6600" b="1" dirty="0"/>
              <a:t>Profession of Faith</a:t>
            </a:r>
          </a:p>
        </p:txBody>
      </p:sp>
      <p:pic>
        <p:nvPicPr>
          <p:cNvPr id="5" name="Picture 4" descr="C:\Users\Valued User\Documents\Background for ppt presentation during mass\thumbnailCAFH9GEM.jpg">
            <a:extLst>
              <a:ext uri="{FF2B5EF4-FFF2-40B4-BE49-F238E27FC236}">
                <a16:creationId xmlns:a16="http://schemas.microsoft.com/office/drawing/2014/main" id="{376E4881-238B-AD4A-BC04-239FF25FE22C}"/>
              </a:ext>
            </a:extLst>
          </p:cNvPr>
          <p:cNvPicPr>
            <a:picLocks noChangeAspect="1" noChangeArrowheads="1"/>
          </p:cNvPicPr>
          <p:nvPr/>
        </p:nvPicPr>
        <p:blipFill>
          <a:blip r:embed="rId2"/>
          <a:srcRect/>
          <a:stretch>
            <a:fillRect/>
          </a:stretch>
        </p:blipFill>
        <p:spPr bwMode="auto">
          <a:xfrm>
            <a:off x="2653748" y="3002354"/>
            <a:ext cx="7046843" cy="2807425"/>
          </a:xfrm>
          <a:prstGeom prst="rect">
            <a:avLst/>
          </a:prstGeom>
          <a:noFill/>
        </p:spPr>
      </p:pic>
    </p:spTree>
    <p:extLst>
      <p:ext uri="{BB962C8B-B14F-4D97-AF65-F5344CB8AC3E}">
        <p14:creationId xmlns:p14="http://schemas.microsoft.com/office/powerpoint/2010/main" val="3469625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934916" y="1648802"/>
            <a:ext cx="10515600" cy="1325563"/>
          </a:xfrm>
        </p:spPr>
        <p:txBody>
          <a:bodyPr>
            <a:normAutofit fontScale="90000"/>
          </a:bodyPr>
          <a:lstStyle/>
          <a:p>
            <a:pPr algn="ctr"/>
            <a:r>
              <a:rPr lang="en-US" sz="7200" b="1" dirty="0"/>
              <a:t>LITURGY OF THE EUCHARIST</a:t>
            </a:r>
          </a:p>
        </p:txBody>
      </p:sp>
      <p:pic>
        <p:nvPicPr>
          <p:cNvPr id="3" name="Picture 2" descr="C:\Users\Valued User\Documents\Background for ppt presentation during mass\3[1].gif">
            <a:extLst>
              <a:ext uri="{FF2B5EF4-FFF2-40B4-BE49-F238E27FC236}">
                <a16:creationId xmlns:a16="http://schemas.microsoft.com/office/drawing/2014/main" id="{08305BB8-9CAB-4DE3-A07E-26748DBE2C4C}"/>
              </a:ext>
            </a:extLst>
          </p:cNvPr>
          <p:cNvPicPr>
            <a:picLocks noChangeAspect="1" noChangeArrowheads="1" noCrop="1"/>
          </p:cNvPicPr>
          <p:nvPr/>
        </p:nvPicPr>
        <p:blipFill>
          <a:blip r:embed="rId2"/>
          <a:srcRect/>
          <a:stretch>
            <a:fillRect/>
          </a:stretch>
        </p:blipFill>
        <p:spPr bwMode="auto">
          <a:xfrm>
            <a:off x="4440116" y="3118339"/>
            <a:ext cx="3505200" cy="3048000"/>
          </a:xfrm>
          <a:prstGeom prst="rect">
            <a:avLst/>
          </a:prstGeom>
          <a:noFill/>
        </p:spPr>
      </p:pic>
    </p:spTree>
    <p:extLst>
      <p:ext uri="{BB962C8B-B14F-4D97-AF65-F5344CB8AC3E}">
        <p14:creationId xmlns:p14="http://schemas.microsoft.com/office/powerpoint/2010/main" val="249210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744160" y="1427083"/>
            <a:ext cx="10515600" cy="1325563"/>
          </a:xfrm>
        </p:spPr>
        <p:txBody>
          <a:bodyPr>
            <a:normAutofit fontScale="90000"/>
          </a:bodyPr>
          <a:lstStyle/>
          <a:p>
            <a:pPr algn="ctr"/>
            <a:r>
              <a:rPr lang="en-US" sz="7200" b="1" dirty="0"/>
              <a:t>Prayers of the Faithful</a:t>
            </a:r>
            <a:br>
              <a:rPr lang="en-US" sz="7200" b="1" dirty="0"/>
            </a:br>
            <a:r>
              <a:rPr lang="en-US" sz="7200" b="1" dirty="0"/>
              <a:t>and</a:t>
            </a:r>
            <a:br>
              <a:rPr lang="en-US" sz="7200" b="1" dirty="0"/>
            </a:br>
            <a:r>
              <a:rPr lang="en-US" sz="7200" b="1" dirty="0"/>
              <a:t>Symbolic Offering</a:t>
            </a:r>
          </a:p>
        </p:txBody>
      </p:sp>
      <p:pic>
        <p:nvPicPr>
          <p:cNvPr id="5" name="Picture 4">
            <a:extLst>
              <a:ext uri="{FF2B5EF4-FFF2-40B4-BE49-F238E27FC236}">
                <a16:creationId xmlns:a16="http://schemas.microsoft.com/office/drawing/2014/main" id="{5190363B-41AD-8C40-85F3-D0828CBFBFEC}"/>
              </a:ext>
            </a:extLst>
          </p:cNvPr>
          <p:cNvPicPr>
            <a:picLocks noChangeAspect="1"/>
          </p:cNvPicPr>
          <p:nvPr/>
        </p:nvPicPr>
        <p:blipFill>
          <a:blip r:embed="rId2"/>
          <a:stretch>
            <a:fillRect/>
          </a:stretch>
        </p:blipFill>
        <p:spPr>
          <a:xfrm>
            <a:off x="4086824" y="3495510"/>
            <a:ext cx="4189860" cy="2877564"/>
          </a:xfrm>
          <a:prstGeom prst="rect">
            <a:avLst/>
          </a:prstGeom>
        </p:spPr>
      </p:pic>
    </p:spTree>
    <p:extLst>
      <p:ext uri="{BB962C8B-B14F-4D97-AF65-F5344CB8AC3E}">
        <p14:creationId xmlns:p14="http://schemas.microsoft.com/office/powerpoint/2010/main" val="2560824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189F-AA10-4892-8202-4409BE827933}"/>
              </a:ext>
            </a:extLst>
          </p:cNvPr>
          <p:cNvSpPr>
            <a:spLocks noGrp="1"/>
          </p:cNvSpPr>
          <p:nvPr>
            <p:ph type="ctrTitle"/>
          </p:nvPr>
        </p:nvSpPr>
        <p:spPr>
          <a:xfrm>
            <a:off x="1743112" y="653417"/>
            <a:ext cx="9144000" cy="2387600"/>
          </a:xfrm>
        </p:spPr>
        <p:txBody>
          <a:bodyPr>
            <a:normAutofit fontScale="90000"/>
          </a:bodyPr>
          <a:lstStyle/>
          <a:p>
            <a:r>
              <a:rPr lang="en-US" sz="7200" b="1" dirty="0"/>
              <a:t>A Prayer of Invocation</a:t>
            </a:r>
            <a:br>
              <a:rPr lang="en-US" sz="7200" b="1" dirty="0"/>
            </a:br>
            <a:r>
              <a:rPr lang="en-PH" sz="4000" dirty="0"/>
              <a:t>by Fr. John </a:t>
            </a:r>
            <a:r>
              <a:rPr lang="en-PH" sz="4000" dirty="0" err="1"/>
              <a:t>Leydon</a:t>
            </a:r>
            <a:r>
              <a:rPr lang="en-PH" sz="4000" dirty="0"/>
              <a:t> and Sr. Elizabeth Carranza </a:t>
            </a:r>
            <a:br>
              <a:rPr lang="en-PH" sz="6700" dirty="0"/>
            </a:br>
            <a:endParaRPr lang="en-US" sz="7200" b="1" dirty="0"/>
          </a:p>
        </p:txBody>
      </p:sp>
      <p:pic>
        <p:nvPicPr>
          <p:cNvPr id="5" name="Picture 4">
            <a:extLst>
              <a:ext uri="{FF2B5EF4-FFF2-40B4-BE49-F238E27FC236}">
                <a16:creationId xmlns:a16="http://schemas.microsoft.com/office/drawing/2014/main" id="{E020C43C-0A20-6F4B-9F32-949AF42C9A2A}"/>
              </a:ext>
            </a:extLst>
          </p:cNvPr>
          <p:cNvPicPr>
            <a:picLocks noChangeAspect="1"/>
          </p:cNvPicPr>
          <p:nvPr/>
        </p:nvPicPr>
        <p:blipFill>
          <a:blip r:embed="rId2"/>
          <a:stretch>
            <a:fillRect/>
          </a:stretch>
        </p:blipFill>
        <p:spPr>
          <a:xfrm>
            <a:off x="3877674" y="2355574"/>
            <a:ext cx="4622064" cy="4023294"/>
          </a:xfrm>
          <a:prstGeom prst="ellipse">
            <a:avLst/>
          </a:prstGeom>
          <a:ln>
            <a:noFill/>
          </a:ln>
          <a:effectLst>
            <a:softEdge rad="112500"/>
          </a:effectLst>
        </p:spPr>
      </p:pic>
    </p:spTree>
    <p:extLst>
      <p:ext uri="{BB962C8B-B14F-4D97-AF65-F5344CB8AC3E}">
        <p14:creationId xmlns:p14="http://schemas.microsoft.com/office/powerpoint/2010/main" val="2436183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95872" y="-945234"/>
            <a:ext cx="10507133" cy="7480504"/>
          </a:xfrm>
        </p:spPr>
        <p:txBody>
          <a:bodyPr>
            <a:noAutofit/>
          </a:bodyPr>
          <a:lstStyle/>
          <a:p>
            <a:pPr algn="l"/>
            <a:br>
              <a:rPr lang="en-US" sz="5400" dirty="0"/>
            </a:br>
            <a:r>
              <a:rPr lang="en-US" sz="5400" b="1" dirty="0"/>
              <a:t> </a:t>
            </a:r>
            <a:br>
              <a:rPr lang="en-US" sz="5400" dirty="0"/>
            </a:br>
            <a:r>
              <a:rPr lang="en-PH" b="1" dirty="0"/>
              <a:t>Presider: In the presence of our God whose Spirit made us to gather, we have come in awe. In the presence of our God who has sent His Word to live with us, we have come in faith. </a:t>
            </a:r>
            <a:br>
              <a:rPr lang="en-PH" sz="5400" dirty="0"/>
            </a:br>
            <a:endParaRPr lang="en-US" sz="5400" dirty="0"/>
          </a:p>
        </p:txBody>
      </p:sp>
    </p:spTree>
    <p:extLst>
      <p:ext uri="{BB962C8B-B14F-4D97-AF65-F5344CB8AC3E}">
        <p14:creationId xmlns:p14="http://schemas.microsoft.com/office/powerpoint/2010/main" val="1020755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1094409" y="1514798"/>
            <a:ext cx="10311746" cy="4491770"/>
          </a:xfrm>
        </p:spPr>
        <p:txBody>
          <a:bodyPr>
            <a:noAutofit/>
          </a:bodyPr>
          <a:lstStyle/>
          <a:p>
            <a:pPr algn="l"/>
            <a:br>
              <a:rPr lang="en-US" sz="5400" dirty="0"/>
            </a:br>
            <a:r>
              <a:rPr lang="en-US" sz="5400" b="1" dirty="0"/>
              <a:t> </a:t>
            </a:r>
            <a:br>
              <a:rPr lang="en-US" sz="5400" dirty="0"/>
            </a:br>
            <a:r>
              <a:rPr lang="en-PH" b="1" dirty="0"/>
              <a:t>In the presence of our God whose arms hold us as children and whose love nourishes us, we have come in trust. In awe, faith and trust, </a:t>
            </a:r>
            <a:br>
              <a:rPr lang="en-PH" sz="5400" dirty="0"/>
            </a:br>
            <a:endParaRPr lang="en-US" sz="5400" dirty="0"/>
          </a:p>
        </p:txBody>
      </p:sp>
    </p:spTree>
    <p:extLst>
      <p:ext uri="{BB962C8B-B14F-4D97-AF65-F5344CB8AC3E}">
        <p14:creationId xmlns:p14="http://schemas.microsoft.com/office/powerpoint/2010/main" val="3144510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1026309" y="-1580690"/>
            <a:ext cx="10439398" cy="7480504"/>
          </a:xfrm>
        </p:spPr>
        <p:txBody>
          <a:bodyPr>
            <a:noAutofit/>
          </a:bodyPr>
          <a:lstStyle/>
          <a:p>
            <a:pPr algn="l"/>
            <a:br>
              <a:rPr lang="en-US" sz="5400" dirty="0"/>
            </a:br>
            <a:r>
              <a:rPr lang="en-US" sz="5400" b="1" dirty="0"/>
              <a:t> </a:t>
            </a:r>
            <a:br>
              <a:rPr lang="en-US" sz="5400" dirty="0"/>
            </a:br>
            <a:r>
              <a:rPr lang="en-PH" b="1" dirty="0"/>
              <a:t>what do we want to bring now in the Presence of God. For each of the gifts we bring, we echo in one voice: PRAISE BE TO YOU, LORD, GOD OF ALL CREATION! </a:t>
            </a:r>
            <a:br>
              <a:rPr lang="en-PH" sz="5400" dirty="0"/>
            </a:br>
            <a:endParaRPr lang="en-US" sz="5400" dirty="0"/>
          </a:p>
        </p:txBody>
      </p:sp>
    </p:spTree>
    <p:extLst>
      <p:ext uri="{BB962C8B-B14F-4D97-AF65-F5344CB8AC3E}">
        <p14:creationId xmlns:p14="http://schemas.microsoft.com/office/powerpoint/2010/main" val="3877048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668215" y="835269"/>
            <a:ext cx="11078308" cy="3130064"/>
          </a:xfrm>
        </p:spPr>
        <p:txBody>
          <a:bodyPr>
            <a:normAutofit fontScale="90000"/>
          </a:bodyPr>
          <a:lstStyle/>
          <a:p>
            <a:r>
              <a:rPr lang="en-US" sz="8000" b="1" dirty="0"/>
              <a:t>Praise be to you, Lord, </a:t>
            </a:r>
            <a:br>
              <a:rPr lang="en-US" sz="8000" b="1" dirty="0"/>
            </a:br>
            <a:r>
              <a:rPr lang="en-US" sz="8000" b="1" dirty="0"/>
              <a:t>God of all creation.</a:t>
            </a:r>
            <a:br>
              <a:rPr lang="en-US" sz="80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271596" y="3156437"/>
            <a:ext cx="3871546" cy="3068515"/>
          </a:xfrm>
          <a:prstGeom prst="ellipse">
            <a:avLst/>
          </a:prstGeom>
          <a:noFill/>
          <a:ln w="9525">
            <a:noFill/>
            <a:miter lim="800000"/>
            <a:headEnd/>
            <a:tailEnd/>
          </a:ln>
        </p:spPr>
      </p:pic>
    </p:spTree>
    <p:extLst>
      <p:ext uri="{BB962C8B-B14F-4D97-AF65-F5344CB8AC3E}">
        <p14:creationId xmlns:p14="http://schemas.microsoft.com/office/powerpoint/2010/main" val="1765394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405904" y="602429"/>
            <a:ext cx="7349065" cy="5615491"/>
          </a:xfrm>
        </p:spPr>
        <p:txBody>
          <a:bodyPr>
            <a:noAutofit/>
          </a:bodyPr>
          <a:lstStyle/>
          <a:p>
            <a:pPr algn="l"/>
            <a:br>
              <a:rPr lang="en-US" sz="4800" dirty="0"/>
            </a:br>
            <a:r>
              <a:rPr lang="en-US" sz="4800" b="1" dirty="0"/>
              <a:t> </a:t>
            </a:r>
            <a:br>
              <a:rPr lang="en-US" sz="4800" dirty="0"/>
            </a:br>
            <a:br>
              <a:rPr lang="en-US" sz="4800" dirty="0"/>
            </a:br>
            <a:br>
              <a:rPr lang="en-US" sz="4800" dirty="0"/>
            </a:br>
            <a:br>
              <a:rPr lang="en-US" sz="4800" dirty="0"/>
            </a:br>
            <a:br>
              <a:rPr lang="en-US" sz="4800" dirty="0"/>
            </a:br>
            <a:r>
              <a:rPr lang="en-PH" b="1" dirty="0"/>
              <a:t>Commentator: We bring to you, in awe, the gift of Fire: the fire from the sun that fuels all life. </a:t>
            </a:r>
            <a:r>
              <a:rPr lang="en-PH" dirty="0"/>
              <a:t>(Fire is brought in) </a:t>
            </a:r>
            <a:br>
              <a:rPr lang="en-PH" sz="4800" dirty="0"/>
            </a:br>
            <a:endParaRPr lang="en-US" sz="4800" dirty="0"/>
          </a:p>
        </p:txBody>
      </p:sp>
      <p:pic>
        <p:nvPicPr>
          <p:cNvPr id="3" name="Picture 2">
            <a:extLst>
              <a:ext uri="{FF2B5EF4-FFF2-40B4-BE49-F238E27FC236}">
                <a16:creationId xmlns:a16="http://schemas.microsoft.com/office/drawing/2014/main" id="{9E750A26-F42E-4B15-8E5F-015E01F266A2}"/>
              </a:ext>
            </a:extLst>
          </p:cNvPr>
          <p:cNvPicPr>
            <a:picLocks noChangeAspect="1"/>
          </p:cNvPicPr>
          <p:nvPr/>
        </p:nvPicPr>
        <p:blipFill>
          <a:blip r:embed="rId2"/>
          <a:stretch>
            <a:fillRect/>
          </a:stretch>
        </p:blipFill>
        <p:spPr>
          <a:xfrm>
            <a:off x="8105244" y="1343126"/>
            <a:ext cx="3781955" cy="2718859"/>
          </a:xfrm>
          <a:prstGeom prst="rect">
            <a:avLst/>
          </a:prstGeom>
        </p:spPr>
      </p:pic>
    </p:spTree>
    <p:extLst>
      <p:ext uri="{BB962C8B-B14F-4D97-AF65-F5344CB8AC3E}">
        <p14:creationId xmlns:p14="http://schemas.microsoft.com/office/powerpoint/2010/main" val="1922754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668215" y="835269"/>
            <a:ext cx="11078308" cy="3130064"/>
          </a:xfrm>
        </p:spPr>
        <p:txBody>
          <a:bodyPr>
            <a:normAutofit fontScale="90000"/>
          </a:bodyPr>
          <a:lstStyle/>
          <a:p>
            <a:r>
              <a:rPr lang="en-US" sz="8000" b="1" dirty="0"/>
              <a:t>Praise be to you, Lord, </a:t>
            </a:r>
            <a:br>
              <a:rPr lang="en-US" sz="8000" b="1" dirty="0"/>
            </a:br>
            <a:r>
              <a:rPr lang="en-US" sz="8000" b="1" dirty="0"/>
              <a:t>God of all creation.</a:t>
            </a:r>
            <a:br>
              <a:rPr lang="en-US" sz="80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271596" y="3156437"/>
            <a:ext cx="3871546" cy="3068515"/>
          </a:xfrm>
          <a:prstGeom prst="ellipse">
            <a:avLst/>
          </a:prstGeom>
          <a:noFill/>
          <a:ln w="9525">
            <a:noFill/>
            <a:miter lim="800000"/>
            <a:headEnd/>
            <a:tailEnd/>
          </a:ln>
        </p:spPr>
      </p:pic>
    </p:spTree>
    <p:extLst>
      <p:ext uri="{BB962C8B-B14F-4D97-AF65-F5344CB8AC3E}">
        <p14:creationId xmlns:p14="http://schemas.microsoft.com/office/powerpoint/2010/main" val="1402421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12800" y="-914400"/>
            <a:ext cx="10786533" cy="7480504"/>
          </a:xfrm>
        </p:spPr>
        <p:txBody>
          <a:bodyPr>
            <a:noAutofit/>
          </a:bodyPr>
          <a:lstStyle/>
          <a:p>
            <a:pPr algn="l"/>
            <a:br>
              <a:rPr lang="en-US" sz="4800" dirty="0"/>
            </a:br>
            <a:r>
              <a:rPr lang="en-US" sz="4800" b="1" dirty="0"/>
              <a:t> </a:t>
            </a:r>
            <a:br>
              <a:rPr lang="en-US" sz="4800" dirty="0"/>
            </a:br>
            <a:r>
              <a:rPr lang="en-PH" b="1" dirty="0"/>
              <a:t>Commentator: God of all creation, in faith and trust, we ask you: grace us with the Fire of Your Love that we may hear with compassion both the cry of the Earth and the cry of the poor. </a:t>
            </a:r>
            <a:r>
              <a:rPr lang="en-PH" dirty="0"/>
              <a:t>(short silence) </a:t>
            </a:r>
            <a:br>
              <a:rPr lang="en-PH" sz="4800" dirty="0"/>
            </a:br>
            <a:endParaRPr lang="en-US" sz="4800" dirty="0"/>
          </a:p>
        </p:txBody>
      </p:sp>
    </p:spTree>
    <p:extLst>
      <p:ext uri="{BB962C8B-B14F-4D97-AF65-F5344CB8AC3E}">
        <p14:creationId xmlns:p14="http://schemas.microsoft.com/office/powerpoint/2010/main" val="3042128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412044" y="726025"/>
            <a:ext cx="6510865" cy="4155018"/>
          </a:xfrm>
        </p:spPr>
        <p:txBody>
          <a:bodyPr>
            <a:noAutofit/>
          </a:bodyPr>
          <a:lstStyle/>
          <a:p>
            <a:pPr algn="l"/>
            <a:br>
              <a:rPr lang="en-US" sz="4800" dirty="0"/>
            </a:br>
            <a:r>
              <a:rPr lang="en-US" sz="4800" b="1" dirty="0"/>
              <a:t> </a:t>
            </a:r>
            <a:br>
              <a:rPr lang="en-US" sz="4800" dirty="0"/>
            </a:br>
            <a:r>
              <a:rPr lang="en-PH" b="1" dirty="0"/>
              <a:t>Commentator: We bring to you, in awe, the gift of water:</a:t>
            </a:r>
            <a:endParaRPr lang="en-US" sz="4800" dirty="0"/>
          </a:p>
        </p:txBody>
      </p:sp>
      <p:pic>
        <p:nvPicPr>
          <p:cNvPr id="4" name="Picture 3">
            <a:extLst>
              <a:ext uri="{FF2B5EF4-FFF2-40B4-BE49-F238E27FC236}">
                <a16:creationId xmlns:a16="http://schemas.microsoft.com/office/drawing/2014/main" id="{DBC95DCB-3EDC-4DA4-BE09-CA5419780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909" y="1727199"/>
            <a:ext cx="4778023" cy="3583517"/>
          </a:xfrm>
          <a:prstGeom prst="rect">
            <a:avLst/>
          </a:prstGeom>
        </p:spPr>
      </p:pic>
    </p:spTree>
    <p:extLst>
      <p:ext uri="{BB962C8B-B14F-4D97-AF65-F5344CB8AC3E}">
        <p14:creationId xmlns:p14="http://schemas.microsoft.com/office/powerpoint/2010/main" val="3870823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474504" y="1710267"/>
            <a:ext cx="6508043" cy="3263910"/>
          </a:xfrm>
        </p:spPr>
        <p:txBody>
          <a:bodyPr>
            <a:noAutofit/>
          </a:bodyPr>
          <a:lstStyle/>
          <a:p>
            <a:pPr algn="l"/>
            <a:br>
              <a:rPr lang="en-US" sz="5400" dirty="0"/>
            </a:br>
            <a:r>
              <a:rPr lang="en-US" sz="5400" b="1" dirty="0"/>
              <a:t> </a:t>
            </a:r>
            <a:br>
              <a:rPr lang="en-US" sz="5400" dirty="0"/>
            </a:br>
            <a:r>
              <a:rPr lang="en-PH" sz="5400" b="1" dirty="0"/>
              <a:t>water that flows from your streams and rivers, </a:t>
            </a:r>
            <a:br>
              <a:rPr lang="en-PH" sz="4400" dirty="0"/>
            </a:br>
            <a:endParaRPr lang="en-US" sz="5400" dirty="0"/>
          </a:p>
        </p:txBody>
      </p:sp>
      <p:pic>
        <p:nvPicPr>
          <p:cNvPr id="5" name="Picture 4">
            <a:extLst>
              <a:ext uri="{FF2B5EF4-FFF2-40B4-BE49-F238E27FC236}">
                <a16:creationId xmlns:a16="http://schemas.microsoft.com/office/drawing/2014/main" id="{BF5A7889-06F9-4FD6-8385-74C3C73ABD1F}"/>
              </a:ext>
            </a:extLst>
          </p:cNvPr>
          <p:cNvPicPr>
            <a:picLocks noChangeAspect="1"/>
          </p:cNvPicPr>
          <p:nvPr/>
        </p:nvPicPr>
        <p:blipFill>
          <a:blip r:embed="rId2"/>
          <a:stretch>
            <a:fillRect/>
          </a:stretch>
        </p:blipFill>
        <p:spPr>
          <a:xfrm>
            <a:off x="7151512" y="1710267"/>
            <a:ext cx="4464755" cy="3143249"/>
          </a:xfrm>
          <a:prstGeom prst="rect">
            <a:avLst/>
          </a:prstGeom>
        </p:spPr>
      </p:pic>
    </p:spTree>
    <p:extLst>
      <p:ext uri="{BB962C8B-B14F-4D97-AF65-F5344CB8AC3E}">
        <p14:creationId xmlns:p14="http://schemas.microsoft.com/office/powerpoint/2010/main" val="457663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457201" y="1737682"/>
            <a:ext cx="6409265" cy="3114997"/>
          </a:xfrm>
        </p:spPr>
        <p:txBody>
          <a:bodyPr>
            <a:noAutofit/>
          </a:bodyPr>
          <a:lstStyle/>
          <a:p>
            <a:pPr algn="l"/>
            <a:br>
              <a:rPr lang="en-US" sz="4800" dirty="0"/>
            </a:br>
            <a:r>
              <a:rPr lang="en-US" sz="4800" b="1" dirty="0"/>
              <a:t> </a:t>
            </a:r>
            <a:br>
              <a:rPr lang="en-US" sz="4800" dirty="0"/>
            </a:br>
            <a:r>
              <a:rPr lang="en-PH" sz="4800" b="1" dirty="0"/>
              <a:t>water that quenches our thirst, water that cleanses, and heals. </a:t>
            </a:r>
            <a:r>
              <a:rPr lang="en-PH" sz="4800" dirty="0"/>
              <a:t>(Water is brought in)</a:t>
            </a:r>
            <a:endParaRPr lang="en-US" sz="4800" dirty="0"/>
          </a:p>
        </p:txBody>
      </p:sp>
      <p:pic>
        <p:nvPicPr>
          <p:cNvPr id="3" name="Picture 2">
            <a:extLst>
              <a:ext uri="{FF2B5EF4-FFF2-40B4-BE49-F238E27FC236}">
                <a16:creationId xmlns:a16="http://schemas.microsoft.com/office/drawing/2014/main" id="{EAC1B6FD-DED4-4B1B-973A-CD23FB0BD738}"/>
              </a:ext>
            </a:extLst>
          </p:cNvPr>
          <p:cNvPicPr>
            <a:picLocks noChangeAspect="1"/>
          </p:cNvPicPr>
          <p:nvPr/>
        </p:nvPicPr>
        <p:blipFill>
          <a:blip r:embed="rId2"/>
          <a:stretch>
            <a:fillRect/>
          </a:stretch>
        </p:blipFill>
        <p:spPr>
          <a:xfrm>
            <a:off x="6866466" y="1737682"/>
            <a:ext cx="4665133" cy="3435452"/>
          </a:xfrm>
          <a:prstGeom prst="rect">
            <a:avLst/>
          </a:prstGeom>
        </p:spPr>
      </p:pic>
    </p:spTree>
    <p:extLst>
      <p:ext uri="{BB962C8B-B14F-4D97-AF65-F5344CB8AC3E}">
        <p14:creationId xmlns:p14="http://schemas.microsoft.com/office/powerpoint/2010/main" val="37733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5A99-7D59-4866-9F1C-7ECAC122C411}"/>
              </a:ext>
            </a:extLst>
          </p:cNvPr>
          <p:cNvSpPr>
            <a:spLocks noGrp="1"/>
          </p:cNvSpPr>
          <p:nvPr>
            <p:ph type="title"/>
          </p:nvPr>
        </p:nvSpPr>
        <p:spPr>
          <a:xfrm>
            <a:off x="858982" y="3035588"/>
            <a:ext cx="10515600" cy="1325563"/>
          </a:xfrm>
        </p:spPr>
        <p:txBody>
          <a:bodyPr>
            <a:normAutofit fontScale="90000"/>
          </a:bodyPr>
          <a:lstStyle/>
          <a:p>
            <a:r>
              <a:rPr lang="en-US" b="1" dirty="0"/>
              <a:t>Leader: In </a:t>
            </a:r>
            <a:r>
              <a:rPr lang="en-US" b="1" dirty="0" err="1"/>
              <a:t>Laudato</a:t>
            </a:r>
            <a:r>
              <a:rPr lang="en-US" b="1" dirty="0"/>
              <a:t> Si, Pope Francis reminds us that “alongside sacred scripture...(nature) is also a continuing revelation of the divine” (</a:t>
            </a:r>
            <a:r>
              <a:rPr lang="en-US" b="1" dirty="0" err="1"/>
              <a:t>cf</a:t>
            </a:r>
            <a:r>
              <a:rPr lang="en-US" b="1" dirty="0"/>
              <a:t> LS 85). He also reminds us that “The history of our friendship with God is always linked to particular places which take on an intensely personal meaning” (84). We gather now as Filipinos, to whom God has spoken and has revealed the beauty and bounty of creation through special places and creatures in the Philippines. </a:t>
            </a:r>
            <a:br>
              <a:rPr lang="en-US" dirty="0"/>
            </a:br>
            <a:endParaRPr lang="en-US" dirty="0"/>
          </a:p>
        </p:txBody>
      </p:sp>
    </p:spTree>
    <p:extLst>
      <p:ext uri="{BB962C8B-B14F-4D97-AF65-F5344CB8AC3E}">
        <p14:creationId xmlns:p14="http://schemas.microsoft.com/office/powerpoint/2010/main" val="2089341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668215" y="835269"/>
            <a:ext cx="11078308" cy="3130064"/>
          </a:xfrm>
        </p:spPr>
        <p:txBody>
          <a:bodyPr>
            <a:normAutofit fontScale="90000"/>
          </a:bodyPr>
          <a:lstStyle/>
          <a:p>
            <a:r>
              <a:rPr lang="en-US" sz="8000" b="1" dirty="0"/>
              <a:t>Praise be to you, Lord, </a:t>
            </a:r>
            <a:br>
              <a:rPr lang="en-US" sz="8000" b="1" dirty="0"/>
            </a:br>
            <a:r>
              <a:rPr lang="en-US" sz="8000" b="1" dirty="0"/>
              <a:t>God of all creation.</a:t>
            </a:r>
            <a:br>
              <a:rPr lang="en-US" sz="80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271596" y="3156437"/>
            <a:ext cx="3871546" cy="3068515"/>
          </a:xfrm>
          <a:prstGeom prst="ellipse">
            <a:avLst/>
          </a:prstGeom>
          <a:noFill/>
          <a:ln w="9525">
            <a:noFill/>
            <a:miter lim="800000"/>
            <a:headEnd/>
            <a:tailEnd/>
          </a:ln>
        </p:spPr>
      </p:pic>
    </p:spTree>
    <p:extLst>
      <p:ext uri="{BB962C8B-B14F-4D97-AF65-F5344CB8AC3E}">
        <p14:creationId xmlns:p14="http://schemas.microsoft.com/office/powerpoint/2010/main" val="82597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55136" y="0"/>
            <a:ext cx="10439398" cy="7480504"/>
          </a:xfrm>
        </p:spPr>
        <p:txBody>
          <a:bodyPr>
            <a:noAutofit/>
          </a:bodyPr>
          <a:lstStyle/>
          <a:p>
            <a:pPr algn="l"/>
            <a:br>
              <a:rPr lang="en-US" sz="4400" dirty="0"/>
            </a:br>
            <a:r>
              <a:rPr lang="en-US" sz="4400" b="1" dirty="0"/>
              <a:t> </a:t>
            </a:r>
            <a:br>
              <a:rPr lang="en-US" sz="4400" dirty="0"/>
            </a:br>
            <a:r>
              <a:rPr lang="en-PH" b="1" dirty="0"/>
              <a:t>Commentator: God of all creation, in faith and trust, we ask you: let Your Healing Love flow in and among us that we may together bring healing to the wounds of the world. </a:t>
            </a:r>
            <a:br>
              <a:rPr lang="en-PH" b="1" dirty="0"/>
            </a:br>
            <a:r>
              <a:rPr lang="en-PH" dirty="0"/>
              <a:t>(short silence) </a:t>
            </a:r>
            <a:br>
              <a:rPr lang="en-PH" sz="4400" dirty="0"/>
            </a:br>
            <a:br>
              <a:rPr lang="en-US" sz="4400" b="1" dirty="0"/>
            </a:br>
            <a:endParaRPr lang="en-US" sz="4400" dirty="0"/>
          </a:p>
        </p:txBody>
      </p:sp>
    </p:spTree>
    <p:extLst>
      <p:ext uri="{BB962C8B-B14F-4D97-AF65-F5344CB8AC3E}">
        <p14:creationId xmlns:p14="http://schemas.microsoft.com/office/powerpoint/2010/main" val="184630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526407" y="1017298"/>
            <a:ext cx="7010398" cy="5680589"/>
          </a:xfrm>
        </p:spPr>
        <p:txBody>
          <a:bodyPr>
            <a:noAutofit/>
          </a:bodyPr>
          <a:lstStyle/>
          <a:p>
            <a:pPr algn="l"/>
            <a:br>
              <a:rPr lang="en-US" sz="4800" dirty="0"/>
            </a:br>
            <a:r>
              <a:rPr lang="en-US" sz="4800" b="1" dirty="0"/>
              <a:t> </a:t>
            </a:r>
            <a:br>
              <a:rPr lang="en-US" sz="4800" dirty="0"/>
            </a:br>
            <a:r>
              <a:rPr lang="en-PH" b="1" dirty="0"/>
              <a:t>We bring to you, in awe, the gift of air: the gaseous realm, the atmosphere, the planet’s membrane. </a:t>
            </a:r>
            <a:br>
              <a:rPr lang="en-PH" sz="4800" dirty="0"/>
            </a:br>
            <a:br>
              <a:rPr lang="en-US" sz="4800" b="1" dirty="0"/>
            </a:br>
            <a:endParaRPr lang="en-US" sz="4800" dirty="0"/>
          </a:p>
        </p:txBody>
      </p:sp>
      <p:pic>
        <p:nvPicPr>
          <p:cNvPr id="3" name="Picture 2">
            <a:extLst>
              <a:ext uri="{FF2B5EF4-FFF2-40B4-BE49-F238E27FC236}">
                <a16:creationId xmlns:a16="http://schemas.microsoft.com/office/drawing/2014/main" id="{D55D234E-9639-4B35-AFC4-10685A64A934}"/>
              </a:ext>
            </a:extLst>
          </p:cNvPr>
          <p:cNvPicPr>
            <a:picLocks noChangeAspect="1"/>
          </p:cNvPicPr>
          <p:nvPr/>
        </p:nvPicPr>
        <p:blipFill>
          <a:blip r:embed="rId2"/>
          <a:stretch>
            <a:fillRect/>
          </a:stretch>
        </p:blipFill>
        <p:spPr>
          <a:xfrm>
            <a:off x="7205438" y="1845733"/>
            <a:ext cx="4148361" cy="3166533"/>
          </a:xfrm>
          <a:prstGeom prst="rect">
            <a:avLst/>
          </a:prstGeom>
        </p:spPr>
      </p:pic>
    </p:spTree>
    <p:extLst>
      <p:ext uri="{BB962C8B-B14F-4D97-AF65-F5344CB8AC3E}">
        <p14:creationId xmlns:p14="http://schemas.microsoft.com/office/powerpoint/2010/main" val="2022468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35221" y="1377735"/>
            <a:ext cx="5918198" cy="4539367"/>
          </a:xfrm>
        </p:spPr>
        <p:txBody>
          <a:bodyPr>
            <a:noAutofit/>
          </a:bodyPr>
          <a:lstStyle/>
          <a:p>
            <a:pPr algn="l"/>
            <a:br>
              <a:rPr lang="en-US" sz="4800" dirty="0"/>
            </a:br>
            <a:r>
              <a:rPr lang="en-US" sz="4800" b="1" dirty="0"/>
              <a:t> </a:t>
            </a:r>
            <a:br>
              <a:rPr lang="en-US" sz="4800" dirty="0"/>
            </a:br>
            <a:r>
              <a:rPr lang="en-PH" b="1" dirty="0"/>
              <a:t>Your Breath of Life. Our inhale and exhale. </a:t>
            </a:r>
            <a:br>
              <a:rPr lang="en-PH" b="1" dirty="0"/>
            </a:br>
            <a:r>
              <a:rPr lang="en-PH" dirty="0"/>
              <a:t>(Air is brought in) </a:t>
            </a:r>
            <a:br>
              <a:rPr lang="en-PH" sz="4800" dirty="0"/>
            </a:br>
            <a:endParaRPr lang="en-US" sz="4800" dirty="0"/>
          </a:p>
        </p:txBody>
      </p:sp>
      <p:pic>
        <p:nvPicPr>
          <p:cNvPr id="4" name="Picture 3">
            <a:extLst>
              <a:ext uri="{FF2B5EF4-FFF2-40B4-BE49-F238E27FC236}">
                <a16:creationId xmlns:a16="http://schemas.microsoft.com/office/drawing/2014/main" id="{1DD291B4-51A9-4FAB-9125-C97CA6739E4E}"/>
              </a:ext>
            </a:extLst>
          </p:cNvPr>
          <p:cNvPicPr>
            <a:picLocks noChangeAspect="1"/>
          </p:cNvPicPr>
          <p:nvPr/>
        </p:nvPicPr>
        <p:blipFill rotWithShape="1">
          <a:blip r:embed="rId2">
            <a:extLst>
              <a:ext uri="{28A0092B-C50C-407E-A947-70E740481C1C}">
                <a14:useLocalDpi xmlns:a14="http://schemas.microsoft.com/office/drawing/2010/main" val="0"/>
              </a:ext>
            </a:extLst>
          </a:blip>
          <a:srcRect t="-539" b="10999"/>
          <a:stretch/>
        </p:blipFill>
        <p:spPr>
          <a:xfrm>
            <a:off x="7452960" y="1241665"/>
            <a:ext cx="3541356" cy="4675437"/>
          </a:xfrm>
          <a:prstGeom prst="rect">
            <a:avLst/>
          </a:prstGeom>
        </p:spPr>
      </p:pic>
    </p:spTree>
    <p:extLst>
      <p:ext uri="{BB962C8B-B14F-4D97-AF65-F5344CB8AC3E}">
        <p14:creationId xmlns:p14="http://schemas.microsoft.com/office/powerpoint/2010/main" val="2138797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668215" y="835269"/>
            <a:ext cx="11078308" cy="3130064"/>
          </a:xfrm>
        </p:spPr>
        <p:txBody>
          <a:bodyPr>
            <a:normAutofit fontScale="90000"/>
          </a:bodyPr>
          <a:lstStyle/>
          <a:p>
            <a:r>
              <a:rPr lang="en-US" sz="8000" b="1" dirty="0"/>
              <a:t>Praise be to you, Lord, </a:t>
            </a:r>
            <a:br>
              <a:rPr lang="en-US" sz="8000" b="1" dirty="0"/>
            </a:br>
            <a:r>
              <a:rPr lang="en-US" sz="8000" b="1" dirty="0"/>
              <a:t>God of all creation.</a:t>
            </a:r>
            <a:br>
              <a:rPr lang="en-US" sz="80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271596" y="3156437"/>
            <a:ext cx="3871546" cy="3068515"/>
          </a:xfrm>
          <a:prstGeom prst="ellipse">
            <a:avLst/>
          </a:prstGeom>
          <a:noFill/>
          <a:ln w="9525">
            <a:noFill/>
            <a:miter lim="800000"/>
            <a:headEnd/>
            <a:tailEnd/>
          </a:ln>
        </p:spPr>
      </p:pic>
    </p:spTree>
    <p:extLst>
      <p:ext uri="{BB962C8B-B14F-4D97-AF65-F5344CB8AC3E}">
        <p14:creationId xmlns:p14="http://schemas.microsoft.com/office/powerpoint/2010/main" val="204723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2105625" y="-228233"/>
            <a:ext cx="9254801" cy="7480504"/>
          </a:xfrm>
        </p:spPr>
        <p:txBody>
          <a:bodyPr>
            <a:noAutofit/>
          </a:bodyPr>
          <a:lstStyle/>
          <a:p>
            <a:pPr algn="l"/>
            <a:br>
              <a:rPr lang="en-US" sz="4800" dirty="0"/>
            </a:br>
            <a:r>
              <a:rPr lang="en-US" sz="4800" b="1" dirty="0"/>
              <a:t> </a:t>
            </a:r>
            <a:br>
              <a:rPr lang="en-US" sz="4800" dirty="0"/>
            </a:br>
            <a:r>
              <a:rPr lang="en-PH" b="1" dirty="0"/>
              <a:t>Commentator: God of all creation, in faith and trust, we ask you: breathe into </a:t>
            </a:r>
            <a:br>
              <a:rPr lang="en-PH" sz="4800" dirty="0"/>
            </a:br>
            <a:r>
              <a:rPr lang="en-PH" b="1" dirty="0"/>
              <a:t>us Your Power to build together our Common Home. </a:t>
            </a:r>
            <a:r>
              <a:rPr lang="en-PH" dirty="0"/>
              <a:t>(short silence) </a:t>
            </a:r>
            <a:br>
              <a:rPr lang="en-PH" sz="4800" dirty="0"/>
            </a:br>
            <a:br>
              <a:rPr lang="en-US" sz="4800" b="1" dirty="0"/>
            </a:br>
            <a:endParaRPr lang="en-US" sz="4800" dirty="0"/>
          </a:p>
        </p:txBody>
      </p:sp>
    </p:spTree>
    <p:extLst>
      <p:ext uri="{BB962C8B-B14F-4D97-AF65-F5344CB8AC3E}">
        <p14:creationId xmlns:p14="http://schemas.microsoft.com/office/powerpoint/2010/main" val="375204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13202" y="1398494"/>
            <a:ext cx="5921086" cy="4235678"/>
          </a:xfrm>
        </p:spPr>
        <p:txBody>
          <a:bodyPr>
            <a:noAutofit/>
          </a:bodyPr>
          <a:lstStyle/>
          <a:p>
            <a:pPr algn="l"/>
            <a:br>
              <a:rPr lang="en-US" sz="4800" dirty="0"/>
            </a:br>
            <a:r>
              <a:rPr lang="en-US" sz="4800" b="1" dirty="0"/>
              <a:t> </a:t>
            </a:r>
            <a:br>
              <a:rPr lang="en-US" sz="4800" dirty="0"/>
            </a:br>
            <a:r>
              <a:rPr lang="en-PH" b="1" dirty="0"/>
              <a:t>We bring to you, in awe, the gift of Earth: life-giving soil; </a:t>
            </a:r>
            <a:br>
              <a:rPr lang="en-PH" sz="4800" dirty="0"/>
            </a:br>
            <a:endParaRPr lang="en-US" sz="4800" dirty="0"/>
          </a:p>
        </p:txBody>
      </p:sp>
      <p:pic>
        <p:nvPicPr>
          <p:cNvPr id="4" name="Picture 3">
            <a:extLst>
              <a:ext uri="{FF2B5EF4-FFF2-40B4-BE49-F238E27FC236}">
                <a16:creationId xmlns:a16="http://schemas.microsoft.com/office/drawing/2014/main" id="{445988AD-FBC2-453F-800E-002337C7E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197" y="1398494"/>
            <a:ext cx="4658061" cy="3528509"/>
          </a:xfrm>
          <a:prstGeom prst="rect">
            <a:avLst/>
          </a:prstGeom>
        </p:spPr>
      </p:pic>
    </p:spTree>
    <p:extLst>
      <p:ext uri="{BB962C8B-B14F-4D97-AF65-F5344CB8AC3E}">
        <p14:creationId xmlns:p14="http://schemas.microsoft.com/office/powerpoint/2010/main" val="97793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258417" y="1232451"/>
            <a:ext cx="6336021" cy="4346177"/>
          </a:xfrm>
        </p:spPr>
        <p:txBody>
          <a:bodyPr>
            <a:noAutofit/>
          </a:bodyPr>
          <a:lstStyle/>
          <a:p>
            <a:pPr algn="l"/>
            <a:br>
              <a:rPr lang="en-US" sz="4800" dirty="0"/>
            </a:br>
            <a:r>
              <a:rPr lang="en-US" sz="4800" b="1" dirty="0"/>
              <a:t> </a:t>
            </a:r>
            <a:br>
              <a:rPr lang="en-US" sz="4800" dirty="0"/>
            </a:br>
            <a:r>
              <a:rPr lang="en-PH" b="1" dirty="0"/>
              <a:t>mountains of peace, valleys and gardens of joy. </a:t>
            </a:r>
            <a:r>
              <a:rPr lang="en-PH" dirty="0"/>
              <a:t>(Earth is brought in) </a:t>
            </a:r>
            <a:br>
              <a:rPr lang="en-PH" sz="4800" dirty="0"/>
            </a:br>
            <a:endParaRPr lang="en-US" sz="4800" dirty="0"/>
          </a:p>
        </p:txBody>
      </p:sp>
      <p:pic>
        <p:nvPicPr>
          <p:cNvPr id="4" name="Picture 3">
            <a:extLst>
              <a:ext uri="{FF2B5EF4-FFF2-40B4-BE49-F238E27FC236}">
                <a16:creationId xmlns:a16="http://schemas.microsoft.com/office/drawing/2014/main" id="{8DC1E3EB-E7C6-4CC5-8077-55BEC84A9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829" y="1498718"/>
            <a:ext cx="4937760" cy="3813641"/>
          </a:xfrm>
          <a:prstGeom prst="rect">
            <a:avLst/>
          </a:prstGeom>
        </p:spPr>
      </p:pic>
    </p:spTree>
    <p:extLst>
      <p:ext uri="{BB962C8B-B14F-4D97-AF65-F5344CB8AC3E}">
        <p14:creationId xmlns:p14="http://schemas.microsoft.com/office/powerpoint/2010/main" val="3800724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668215" y="835269"/>
            <a:ext cx="11078308" cy="3130064"/>
          </a:xfrm>
        </p:spPr>
        <p:txBody>
          <a:bodyPr>
            <a:normAutofit fontScale="90000"/>
          </a:bodyPr>
          <a:lstStyle/>
          <a:p>
            <a:r>
              <a:rPr lang="en-US" sz="8000" b="1" dirty="0"/>
              <a:t>Praise be to you, Lord, </a:t>
            </a:r>
            <a:br>
              <a:rPr lang="en-US" sz="8000" b="1" dirty="0"/>
            </a:br>
            <a:r>
              <a:rPr lang="en-US" sz="8000" b="1" dirty="0"/>
              <a:t>God of all creation.</a:t>
            </a:r>
            <a:br>
              <a:rPr lang="en-US" sz="80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271596" y="3156437"/>
            <a:ext cx="3871546" cy="3068515"/>
          </a:xfrm>
          <a:prstGeom prst="ellipse">
            <a:avLst/>
          </a:prstGeom>
          <a:noFill/>
          <a:ln w="9525">
            <a:noFill/>
            <a:miter lim="800000"/>
            <a:headEnd/>
            <a:tailEnd/>
          </a:ln>
        </p:spPr>
      </p:pic>
    </p:spTree>
    <p:extLst>
      <p:ext uri="{BB962C8B-B14F-4D97-AF65-F5344CB8AC3E}">
        <p14:creationId xmlns:p14="http://schemas.microsoft.com/office/powerpoint/2010/main" val="4260676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1016002" y="389466"/>
            <a:ext cx="10439398" cy="7480504"/>
          </a:xfrm>
        </p:spPr>
        <p:txBody>
          <a:bodyPr>
            <a:noAutofit/>
          </a:bodyPr>
          <a:lstStyle/>
          <a:p>
            <a:pPr algn="l"/>
            <a:br>
              <a:rPr lang="en-US" sz="4800" dirty="0"/>
            </a:br>
            <a:r>
              <a:rPr lang="en-US" sz="4800" b="1" dirty="0"/>
              <a:t> </a:t>
            </a:r>
            <a:br>
              <a:rPr lang="en-US" sz="4800" dirty="0"/>
            </a:br>
            <a:r>
              <a:rPr lang="en-PH" b="1" dirty="0"/>
              <a:t>Commentator: God of all creation, in faith and trust, we ask you: grant unto us the Power to grow and bring forth life, peace and joy in the world. </a:t>
            </a:r>
            <a:r>
              <a:rPr lang="en-PH" dirty="0"/>
              <a:t>(short silence) </a:t>
            </a:r>
            <a:br>
              <a:rPr lang="en-PH" sz="4800" dirty="0"/>
            </a:br>
            <a:br>
              <a:rPr lang="en-US" sz="4800" b="1" dirty="0"/>
            </a:br>
            <a:br>
              <a:rPr lang="en-US" sz="4800" b="1" dirty="0"/>
            </a:br>
            <a:endParaRPr lang="en-US" sz="4800" dirty="0"/>
          </a:p>
        </p:txBody>
      </p:sp>
    </p:spTree>
    <p:extLst>
      <p:ext uri="{BB962C8B-B14F-4D97-AF65-F5344CB8AC3E}">
        <p14:creationId xmlns:p14="http://schemas.microsoft.com/office/powerpoint/2010/main" val="271718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D8E5-B7CD-4B14-B1A8-5B6581E055CD}"/>
              </a:ext>
            </a:extLst>
          </p:cNvPr>
          <p:cNvSpPr>
            <a:spLocks noGrp="1"/>
          </p:cNvSpPr>
          <p:nvPr>
            <p:ph type="title"/>
          </p:nvPr>
        </p:nvSpPr>
        <p:spPr>
          <a:xfrm>
            <a:off x="1025237" y="3087543"/>
            <a:ext cx="10515600" cy="1325563"/>
          </a:xfrm>
        </p:spPr>
        <p:txBody>
          <a:bodyPr>
            <a:normAutofit fontScale="90000"/>
          </a:bodyPr>
          <a:lstStyle/>
          <a:p>
            <a:r>
              <a:rPr lang="en-US" sz="4900" b="1" dirty="0"/>
              <a:t>Leader: We call upon Earth, with its beautiful depths and soaring heights, its vitality and abundance of life, and together ask Her to:</a:t>
            </a:r>
            <a:br>
              <a:rPr lang="en-US" sz="4900" dirty="0"/>
            </a:br>
            <a:r>
              <a:rPr lang="en-US" b="1" dirty="0"/>
              <a:t> </a:t>
            </a:r>
            <a:br>
              <a:rPr lang="en-US" dirty="0"/>
            </a:br>
            <a:r>
              <a:rPr lang="en-US" sz="5300" b="1" dirty="0"/>
              <a:t>Response (all): Come and be with us.</a:t>
            </a:r>
            <a:br>
              <a:rPr lang="en-US" sz="5300" dirty="0"/>
            </a:br>
            <a:r>
              <a:rPr lang="en-US" sz="5300" b="1" dirty="0"/>
              <a:t> </a:t>
            </a:r>
            <a:br>
              <a:rPr lang="en-US" sz="5300" dirty="0"/>
            </a:br>
            <a:endParaRPr lang="en-US" dirty="0"/>
          </a:p>
        </p:txBody>
      </p:sp>
      <p:pic>
        <p:nvPicPr>
          <p:cNvPr id="3" name="Picture 2">
            <a:extLst>
              <a:ext uri="{FF2B5EF4-FFF2-40B4-BE49-F238E27FC236}">
                <a16:creationId xmlns:a16="http://schemas.microsoft.com/office/drawing/2014/main" id="{689CEB7F-175E-2E4B-8CE5-5990ED502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108" y="4808668"/>
            <a:ext cx="4958221" cy="1715845"/>
          </a:xfrm>
          <a:prstGeom prst="rect">
            <a:avLst/>
          </a:prstGeom>
        </p:spPr>
      </p:pic>
    </p:spTree>
    <p:extLst>
      <p:ext uri="{BB962C8B-B14F-4D97-AF65-F5344CB8AC3E}">
        <p14:creationId xmlns:p14="http://schemas.microsoft.com/office/powerpoint/2010/main" val="3281080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702484" y="710250"/>
            <a:ext cx="6625812" cy="6147750"/>
          </a:xfrm>
        </p:spPr>
        <p:txBody>
          <a:bodyPr>
            <a:noAutofit/>
          </a:bodyPr>
          <a:lstStyle/>
          <a:p>
            <a:pPr algn="l"/>
            <a:br>
              <a:rPr lang="en-US" sz="4400" dirty="0"/>
            </a:br>
            <a:r>
              <a:rPr lang="en-US" sz="4400" b="1" dirty="0"/>
              <a:t> </a:t>
            </a:r>
            <a:br>
              <a:rPr lang="en-US" sz="4400" dirty="0"/>
            </a:br>
            <a:r>
              <a:rPr lang="en-PH" sz="5400" b="1" dirty="0"/>
              <a:t>Commentator: We bring to you, in awe, this bread and this wine, fruits of the Earth and works of our hand. </a:t>
            </a:r>
            <a:r>
              <a:rPr lang="en-PH" sz="5400" dirty="0"/>
              <a:t>(Bread and wine are brought in) </a:t>
            </a:r>
            <a:br>
              <a:rPr lang="en-PH" sz="4400" dirty="0"/>
            </a:br>
            <a:endParaRPr lang="en-US" sz="4400" dirty="0"/>
          </a:p>
        </p:txBody>
      </p:sp>
      <p:pic>
        <p:nvPicPr>
          <p:cNvPr id="8" name="Picture 7">
            <a:extLst>
              <a:ext uri="{FF2B5EF4-FFF2-40B4-BE49-F238E27FC236}">
                <a16:creationId xmlns:a16="http://schemas.microsoft.com/office/drawing/2014/main" id="{E16FFBB5-AD0E-44CD-9A47-68FB5DF37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7322" y="1086522"/>
            <a:ext cx="3701070" cy="3651941"/>
          </a:xfrm>
          <a:prstGeom prst="rect">
            <a:avLst/>
          </a:prstGeom>
        </p:spPr>
      </p:pic>
    </p:spTree>
    <p:extLst>
      <p:ext uri="{BB962C8B-B14F-4D97-AF65-F5344CB8AC3E}">
        <p14:creationId xmlns:p14="http://schemas.microsoft.com/office/powerpoint/2010/main" val="27120201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668215" y="835269"/>
            <a:ext cx="11078308" cy="3130064"/>
          </a:xfrm>
        </p:spPr>
        <p:txBody>
          <a:bodyPr>
            <a:normAutofit fontScale="90000"/>
          </a:bodyPr>
          <a:lstStyle/>
          <a:p>
            <a:r>
              <a:rPr lang="en-US" sz="8000" b="1" dirty="0"/>
              <a:t>Praise be to you, Lord, </a:t>
            </a:r>
            <a:br>
              <a:rPr lang="en-US" sz="8000" b="1" dirty="0"/>
            </a:br>
            <a:r>
              <a:rPr lang="en-US" sz="8000" b="1" dirty="0"/>
              <a:t>God of all creation.</a:t>
            </a:r>
            <a:br>
              <a:rPr lang="en-US" sz="8000" b="1" dirty="0"/>
            </a:br>
            <a:endParaRPr lang="en-US" sz="8000" b="1" dirty="0"/>
          </a:p>
        </p:txBody>
      </p:sp>
      <p:pic>
        <p:nvPicPr>
          <p:cNvPr id="4" name="Picture 3">
            <a:extLst>
              <a:ext uri="{FF2B5EF4-FFF2-40B4-BE49-F238E27FC236}">
                <a16:creationId xmlns:a16="http://schemas.microsoft.com/office/drawing/2014/main" id="{CE7F35DF-07C5-43DC-AF3A-1D751D7C9774}"/>
              </a:ext>
            </a:extLst>
          </p:cNvPr>
          <p:cNvPicPr/>
          <p:nvPr/>
        </p:nvPicPr>
        <p:blipFill>
          <a:blip r:embed="rId2"/>
          <a:srcRect/>
          <a:stretch>
            <a:fillRect/>
          </a:stretch>
        </p:blipFill>
        <p:spPr bwMode="auto">
          <a:xfrm>
            <a:off x="4271596" y="3156437"/>
            <a:ext cx="3871546" cy="3068515"/>
          </a:xfrm>
          <a:prstGeom prst="ellipse">
            <a:avLst/>
          </a:prstGeom>
          <a:noFill/>
          <a:ln w="9525">
            <a:noFill/>
            <a:miter lim="800000"/>
            <a:headEnd/>
            <a:tailEnd/>
          </a:ln>
        </p:spPr>
      </p:pic>
    </p:spTree>
    <p:extLst>
      <p:ext uri="{BB962C8B-B14F-4D97-AF65-F5344CB8AC3E}">
        <p14:creationId xmlns:p14="http://schemas.microsoft.com/office/powerpoint/2010/main" val="1343219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843602" y="-622504"/>
            <a:ext cx="10439398" cy="7480504"/>
          </a:xfrm>
        </p:spPr>
        <p:txBody>
          <a:bodyPr>
            <a:noAutofit/>
          </a:bodyPr>
          <a:lstStyle/>
          <a:p>
            <a:pPr algn="l"/>
            <a:br>
              <a:rPr lang="en-US" sz="3600" dirty="0"/>
            </a:br>
            <a:r>
              <a:rPr lang="en-US" sz="3600" b="1" dirty="0"/>
              <a:t> </a:t>
            </a:r>
            <a:br>
              <a:rPr lang="en-US" sz="3600" dirty="0"/>
            </a:br>
            <a:r>
              <a:rPr lang="en-PH" sz="4800" b="1" dirty="0"/>
              <a:t>Commentator: God of all creation, in faith and trust, we ask you: transform our humble gifts of bread and wine into the Body and Blood of Your Son Jesus Christ who, in His great love, is bringing us and all of creation to fullness of life. </a:t>
            </a:r>
            <a:br>
              <a:rPr lang="en-PH" sz="4800" b="1" dirty="0"/>
            </a:br>
            <a:r>
              <a:rPr lang="en-PH" sz="4800" dirty="0"/>
              <a:t>(short silence) </a:t>
            </a:r>
            <a:br>
              <a:rPr lang="en-PH" sz="3600" dirty="0"/>
            </a:br>
            <a:br>
              <a:rPr lang="en-US" sz="3600" b="1" dirty="0"/>
            </a:br>
            <a:endParaRPr lang="en-US" sz="3600" dirty="0"/>
          </a:p>
        </p:txBody>
      </p:sp>
    </p:spTree>
    <p:extLst>
      <p:ext uri="{BB962C8B-B14F-4D97-AF65-F5344CB8AC3E}">
        <p14:creationId xmlns:p14="http://schemas.microsoft.com/office/powerpoint/2010/main" val="2091280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BDFF-EEFA-402B-A983-8CB7D4442DD4}"/>
              </a:ext>
            </a:extLst>
          </p:cNvPr>
          <p:cNvSpPr>
            <a:spLocks noGrp="1"/>
          </p:cNvSpPr>
          <p:nvPr>
            <p:ph type="ctrTitle"/>
          </p:nvPr>
        </p:nvSpPr>
        <p:spPr>
          <a:xfrm>
            <a:off x="1450731" y="-2013438"/>
            <a:ext cx="9410700" cy="9144000"/>
          </a:xfrm>
        </p:spPr>
        <p:txBody>
          <a:bodyPr>
            <a:normAutofit/>
          </a:bodyPr>
          <a:lstStyle/>
          <a:p>
            <a:r>
              <a:rPr lang="en-PH" b="1" dirty="0"/>
              <a:t>Offertory Song: </a:t>
            </a:r>
            <a:br>
              <a:rPr lang="en-PH" b="1" dirty="0"/>
            </a:br>
            <a:r>
              <a:rPr lang="en-US" b="1" dirty="0" err="1"/>
              <a:t>Kapuri-puri</a:t>
            </a:r>
            <a:r>
              <a:rPr lang="en-US" b="1" dirty="0"/>
              <a:t> Ka</a:t>
            </a:r>
            <a:br>
              <a:rPr lang="en-US" dirty="0"/>
            </a:br>
            <a:r>
              <a:rPr lang="en-US" dirty="0"/>
              <a:t> </a:t>
            </a:r>
            <a:br>
              <a:rPr lang="en-US" dirty="0"/>
            </a:br>
            <a:r>
              <a:rPr lang="en-US" dirty="0" err="1"/>
              <a:t>Kapuri-puri</a:t>
            </a:r>
            <a:r>
              <a:rPr lang="en-US" dirty="0"/>
              <a:t> ka, </a:t>
            </a:r>
            <a:br>
              <a:rPr lang="en-US" dirty="0"/>
            </a:br>
            <a:r>
              <a:rPr lang="en-US" dirty="0" err="1"/>
              <a:t>Diyos</a:t>
            </a:r>
            <a:r>
              <a:rPr lang="en-US" dirty="0"/>
              <a:t> </a:t>
            </a:r>
            <a:r>
              <a:rPr lang="en-US" dirty="0" err="1"/>
              <a:t>Amang</a:t>
            </a:r>
            <a:r>
              <a:rPr lang="en-US" dirty="0"/>
              <a:t> </a:t>
            </a:r>
            <a:r>
              <a:rPr lang="en-US" dirty="0" err="1"/>
              <a:t>lumikha</a:t>
            </a:r>
            <a:r>
              <a:rPr lang="en-US" dirty="0"/>
              <a:t> ng </a:t>
            </a:r>
            <a:r>
              <a:rPr lang="en-US" dirty="0" err="1"/>
              <a:t>lahat</a:t>
            </a:r>
            <a:br>
              <a:rPr lang="en-US" dirty="0"/>
            </a:br>
            <a:r>
              <a:rPr lang="en-US" dirty="0"/>
              <a:t>Sa </a:t>
            </a:r>
            <a:r>
              <a:rPr lang="en-US" dirty="0" err="1"/>
              <a:t>Iyong</a:t>
            </a:r>
            <a:r>
              <a:rPr lang="en-US" dirty="0"/>
              <a:t> </a:t>
            </a:r>
            <a:r>
              <a:rPr lang="en-US" dirty="0" err="1"/>
              <a:t>kagandahang-loob</a:t>
            </a:r>
            <a:r>
              <a:rPr lang="en-US" dirty="0"/>
              <a:t> </a:t>
            </a:r>
            <a:r>
              <a:rPr lang="en-US" dirty="0" err="1"/>
              <a:t>narito</a:t>
            </a:r>
            <a:r>
              <a:rPr lang="en-US" dirty="0"/>
              <a:t> ang </a:t>
            </a:r>
            <a:r>
              <a:rPr lang="en-US" dirty="0" err="1"/>
              <a:t>aming</a:t>
            </a:r>
            <a:r>
              <a:rPr lang="en-US" dirty="0"/>
              <a:t> </a:t>
            </a:r>
            <a:r>
              <a:rPr lang="en-US" dirty="0" err="1"/>
              <a:t>maiaalay</a:t>
            </a:r>
            <a:br>
              <a:rPr lang="en-US" dirty="0"/>
            </a:br>
            <a:r>
              <a:rPr lang="en-US" dirty="0"/>
              <a:t> </a:t>
            </a:r>
          </a:p>
        </p:txBody>
      </p:sp>
      <p:pic>
        <p:nvPicPr>
          <p:cNvPr id="3" name="Picture 2" descr="C:\Users\Valued User\Documents\Background for ppt presentation during mass\imagesCAM0NWQG.jpg">
            <a:extLst>
              <a:ext uri="{FF2B5EF4-FFF2-40B4-BE49-F238E27FC236}">
                <a16:creationId xmlns:a16="http://schemas.microsoft.com/office/drawing/2014/main" id="{A2E873BC-61D4-4031-873C-F26B7EA7E073}"/>
              </a:ext>
            </a:extLst>
          </p:cNvPr>
          <p:cNvPicPr>
            <a:picLocks noChangeAspect="1" noChangeArrowheads="1"/>
          </p:cNvPicPr>
          <p:nvPr/>
        </p:nvPicPr>
        <p:blipFill>
          <a:blip r:embed="rId2"/>
          <a:srcRect/>
          <a:stretch>
            <a:fillRect/>
          </a:stretch>
        </p:blipFill>
        <p:spPr bwMode="auto">
          <a:xfrm>
            <a:off x="5328138" y="2117116"/>
            <a:ext cx="1278669" cy="882891"/>
          </a:xfrm>
          <a:prstGeom prst="rect">
            <a:avLst/>
          </a:prstGeom>
          <a:noFill/>
        </p:spPr>
      </p:pic>
    </p:spTree>
    <p:extLst>
      <p:ext uri="{BB962C8B-B14F-4D97-AF65-F5344CB8AC3E}">
        <p14:creationId xmlns:p14="http://schemas.microsoft.com/office/powerpoint/2010/main" val="37595347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A85BF2-5CEE-456E-90BC-8AE633A2EF7A}"/>
              </a:ext>
            </a:extLst>
          </p:cNvPr>
          <p:cNvSpPr>
            <a:spLocks noGrp="1"/>
          </p:cNvSpPr>
          <p:nvPr>
            <p:ph type="ctrTitle"/>
          </p:nvPr>
        </p:nvSpPr>
        <p:spPr>
          <a:xfrm>
            <a:off x="1576754" y="4736002"/>
            <a:ext cx="9144000" cy="2387600"/>
          </a:xfrm>
        </p:spPr>
        <p:txBody>
          <a:bodyPr>
            <a:normAutofit fontScale="90000"/>
          </a:bodyPr>
          <a:lstStyle/>
          <a:p>
            <a:r>
              <a:rPr lang="en-US" dirty="0" err="1"/>
              <a:t>Mula</a:t>
            </a:r>
            <a:r>
              <a:rPr lang="en-US" dirty="0"/>
              <a:t> </a:t>
            </a:r>
            <a:r>
              <a:rPr lang="en-US" dirty="0" err="1"/>
              <a:t>sa</a:t>
            </a:r>
            <a:r>
              <a:rPr lang="en-US" dirty="0"/>
              <a:t> </a:t>
            </a:r>
            <a:r>
              <a:rPr lang="en-US" dirty="0" err="1"/>
              <a:t>lupa</a:t>
            </a:r>
            <a:r>
              <a:rPr lang="en-US" dirty="0"/>
              <a:t> at </a:t>
            </a:r>
            <a:r>
              <a:rPr lang="en-US" dirty="0" err="1"/>
              <a:t>bunga</a:t>
            </a:r>
            <a:r>
              <a:rPr lang="en-US" dirty="0"/>
              <a:t> </a:t>
            </a:r>
            <a:br>
              <a:rPr lang="en-US" dirty="0"/>
            </a:br>
            <a:r>
              <a:rPr lang="en-US" dirty="0"/>
              <a:t>ng </a:t>
            </a:r>
            <a:r>
              <a:rPr lang="en-US" dirty="0" err="1"/>
              <a:t>aming</a:t>
            </a:r>
            <a:r>
              <a:rPr lang="en-US" dirty="0"/>
              <a:t> </a:t>
            </a:r>
            <a:r>
              <a:rPr lang="en-US" dirty="0" err="1"/>
              <a:t>paggawa</a:t>
            </a:r>
            <a:br>
              <a:rPr lang="en-US" dirty="0"/>
            </a:br>
            <a:r>
              <a:rPr lang="en-US" dirty="0"/>
              <a:t>Ang </a:t>
            </a:r>
            <a:r>
              <a:rPr lang="en-US" dirty="0" err="1"/>
              <a:t>tinapay</a:t>
            </a:r>
            <a:r>
              <a:rPr lang="en-US" dirty="0"/>
              <a:t> </a:t>
            </a:r>
            <a:r>
              <a:rPr lang="en-US" dirty="0" err="1"/>
              <a:t>na</a:t>
            </a:r>
            <a:r>
              <a:rPr lang="en-US" dirty="0"/>
              <a:t> </a:t>
            </a:r>
            <a:r>
              <a:rPr lang="en-US" dirty="0" err="1"/>
              <a:t>ito</a:t>
            </a:r>
            <a:r>
              <a:rPr lang="en-US" dirty="0"/>
              <a:t> para </a:t>
            </a:r>
            <a:r>
              <a:rPr lang="en-US" dirty="0" err="1"/>
              <a:t>maging</a:t>
            </a:r>
            <a:r>
              <a:rPr lang="en-US" dirty="0"/>
              <a:t> </a:t>
            </a:r>
            <a:r>
              <a:rPr lang="en-US" dirty="0" err="1"/>
              <a:t>pagkaing</a:t>
            </a:r>
            <a:r>
              <a:rPr lang="en-US" dirty="0"/>
              <a:t> </a:t>
            </a:r>
            <a:r>
              <a:rPr lang="en-US" dirty="0" err="1"/>
              <a:t>nagbibigay-buhay</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endParaRPr lang="en-US" dirty="0"/>
          </a:p>
        </p:txBody>
      </p:sp>
    </p:spTree>
    <p:extLst>
      <p:ext uri="{BB962C8B-B14F-4D97-AF65-F5344CB8AC3E}">
        <p14:creationId xmlns:p14="http://schemas.microsoft.com/office/powerpoint/2010/main" val="585317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6A0B-9E2B-4111-9D7B-B65006782CCA}"/>
              </a:ext>
            </a:extLst>
          </p:cNvPr>
          <p:cNvSpPr>
            <a:spLocks noGrp="1"/>
          </p:cNvSpPr>
          <p:nvPr>
            <p:ph type="ctrTitle"/>
          </p:nvPr>
        </p:nvSpPr>
        <p:spPr>
          <a:xfrm>
            <a:off x="1436075" y="2986332"/>
            <a:ext cx="9144000" cy="2387600"/>
          </a:xfrm>
        </p:spPr>
        <p:txBody>
          <a:bodyPr>
            <a:normAutofit fontScale="90000"/>
          </a:bodyPr>
          <a:lstStyle/>
          <a:p>
            <a:r>
              <a:rPr lang="en-US" dirty="0" err="1"/>
              <a:t>Kapuri-puri</a:t>
            </a:r>
            <a:r>
              <a:rPr lang="en-US" dirty="0"/>
              <a:t> ka, </a:t>
            </a:r>
            <a:br>
              <a:rPr lang="en-US" dirty="0"/>
            </a:br>
            <a:r>
              <a:rPr lang="en-US" dirty="0" err="1"/>
              <a:t>Diyos</a:t>
            </a:r>
            <a:r>
              <a:rPr lang="en-US" dirty="0"/>
              <a:t> </a:t>
            </a:r>
            <a:r>
              <a:rPr lang="en-US" dirty="0" err="1"/>
              <a:t>Amang</a:t>
            </a:r>
            <a:r>
              <a:rPr lang="en-US" dirty="0"/>
              <a:t> </a:t>
            </a:r>
            <a:r>
              <a:rPr lang="en-US" dirty="0" err="1"/>
              <a:t>lumikha</a:t>
            </a:r>
            <a:r>
              <a:rPr lang="en-US" dirty="0"/>
              <a:t> ng </a:t>
            </a:r>
            <a:r>
              <a:rPr lang="en-US" dirty="0" err="1"/>
              <a:t>lahat</a:t>
            </a:r>
            <a:br>
              <a:rPr lang="en-US" dirty="0"/>
            </a:br>
            <a:r>
              <a:rPr lang="en-US" dirty="0"/>
              <a:t>Sa </a:t>
            </a:r>
            <a:r>
              <a:rPr lang="en-US" dirty="0" err="1"/>
              <a:t>Iyong</a:t>
            </a:r>
            <a:r>
              <a:rPr lang="en-US" dirty="0"/>
              <a:t> </a:t>
            </a:r>
            <a:r>
              <a:rPr lang="en-US" dirty="0" err="1"/>
              <a:t>kagandahang-loob</a:t>
            </a:r>
            <a:r>
              <a:rPr lang="en-US" dirty="0"/>
              <a:t> </a:t>
            </a:r>
            <a:r>
              <a:rPr lang="en-US" dirty="0" err="1"/>
              <a:t>narito</a:t>
            </a:r>
            <a:r>
              <a:rPr lang="en-US" dirty="0"/>
              <a:t> ang </a:t>
            </a:r>
            <a:r>
              <a:rPr lang="en-US" dirty="0" err="1"/>
              <a:t>aming</a:t>
            </a:r>
            <a:r>
              <a:rPr lang="en-US" dirty="0"/>
              <a:t> </a:t>
            </a:r>
            <a:r>
              <a:rPr lang="en-US" dirty="0" err="1"/>
              <a:t>maiaalay</a:t>
            </a:r>
            <a:br>
              <a:rPr lang="en-US" dirty="0"/>
            </a:br>
            <a:r>
              <a:rPr lang="en-US" dirty="0"/>
              <a:t> </a:t>
            </a:r>
            <a:br>
              <a:rPr lang="en-US" dirty="0"/>
            </a:br>
            <a:endParaRPr lang="en-US" dirty="0"/>
          </a:p>
        </p:txBody>
      </p:sp>
      <p:pic>
        <p:nvPicPr>
          <p:cNvPr id="3" name="Picture 2" descr="C:\Users\Valued User\Documents\Background for ppt presentation during mass\thumbnailCAEOPBN1.jpg">
            <a:extLst>
              <a:ext uri="{FF2B5EF4-FFF2-40B4-BE49-F238E27FC236}">
                <a16:creationId xmlns:a16="http://schemas.microsoft.com/office/drawing/2014/main" id="{80BF5779-3944-453E-9A77-009C2959AD77}"/>
              </a:ext>
            </a:extLst>
          </p:cNvPr>
          <p:cNvPicPr>
            <a:picLocks noChangeAspect="1" noChangeArrowheads="1"/>
          </p:cNvPicPr>
          <p:nvPr/>
        </p:nvPicPr>
        <p:blipFill>
          <a:blip r:embed="rId2"/>
          <a:srcRect/>
          <a:stretch>
            <a:fillRect/>
          </a:stretch>
        </p:blipFill>
        <p:spPr bwMode="auto">
          <a:xfrm>
            <a:off x="4686300" y="4345232"/>
            <a:ext cx="3048000" cy="2057400"/>
          </a:xfrm>
          <a:prstGeom prst="rect">
            <a:avLst/>
          </a:prstGeom>
          <a:noFill/>
        </p:spPr>
      </p:pic>
    </p:spTree>
    <p:extLst>
      <p:ext uri="{BB962C8B-B14F-4D97-AF65-F5344CB8AC3E}">
        <p14:creationId xmlns:p14="http://schemas.microsoft.com/office/powerpoint/2010/main" val="1097763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6A0B-9E2B-4111-9D7B-B65006782CCA}"/>
              </a:ext>
            </a:extLst>
          </p:cNvPr>
          <p:cNvSpPr>
            <a:spLocks noGrp="1"/>
          </p:cNvSpPr>
          <p:nvPr>
            <p:ph type="ctrTitle"/>
          </p:nvPr>
        </p:nvSpPr>
        <p:spPr>
          <a:xfrm>
            <a:off x="1655883" y="4607170"/>
            <a:ext cx="9144000" cy="2387600"/>
          </a:xfrm>
        </p:spPr>
        <p:txBody>
          <a:bodyPr>
            <a:normAutofit fontScale="90000"/>
          </a:bodyPr>
          <a:lstStyle/>
          <a:p>
            <a:br>
              <a:rPr lang="en-US" dirty="0"/>
            </a:br>
            <a:r>
              <a:rPr lang="en-US" dirty="0"/>
              <a:t> </a:t>
            </a:r>
            <a:br>
              <a:rPr lang="en-US" dirty="0"/>
            </a:br>
            <a:r>
              <a:rPr lang="en-US" dirty="0" err="1"/>
              <a:t>Mula</a:t>
            </a:r>
            <a:r>
              <a:rPr lang="en-US" dirty="0"/>
              <a:t> </a:t>
            </a:r>
            <a:r>
              <a:rPr lang="en-US" dirty="0" err="1"/>
              <a:t>sa</a:t>
            </a:r>
            <a:r>
              <a:rPr lang="en-US" dirty="0"/>
              <a:t> </a:t>
            </a:r>
            <a:r>
              <a:rPr lang="en-US" dirty="0" err="1"/>
              <a:t>ubas</a:t>
            </a:r>
            <a:r>
              <a:rPr lang="en-US" dirty="0"/>
              <a:t> at </a:t>
            </a:r>
            <a:r>
              <a:rPr lang="en-US" dirty="0" err="1"/>
              <a:t>bunga</a:t>
            </a:r>
            <a:r>
              <a:rPr lang="en-US" dirty="0"/>
              <a:t> </a:t>
            </a:r>
            <a:br>
              <a:rPr lang="en-US" dirty="0"/>
            </a:br>
            <a:r>
              <a:rPr lang="en-US" dirty="0"/>
              <a:t>ng </a:t>
            </a:r>
            <a:r>
              <a:rPr lang="en-US" dirty="0" err="1"/>
              <a:t>aming</a:t>
            </a:r>
            <a:r>
              <a:rPr lang="en-US" dirty="0"/>
              <a:t> </a:t>
            </a:r>
            <a:r>
              <a:rPr lang="en-US" dirty="0" err="1"/>
              <a:t>paggawa</a:t>
            </a:r>
            <a:br>
              <a:rPr lang="en-US" dirty="0"/>
            </a:br>
            <a:r>
              <a:rPr lang="en-US" dirty="0"/>
              <a:t>Ang </a:t>
            </a:r>
            <a:r>
              <a:rPr lang="en-US" dirty="0" err="1"/>
              <a:t>alak</a:t>
            </a:r>
            <a:r>
              <a:rPr lang="en-US" dirty="0"/>
              <a:t> </a:t>
            </a:r>
            <a:r>
              <a:rPr lang="en-US" dirty="0" err="1"/>
              <a:t>na</a:t>
            </a:r>
            <a:r>
              <a:rPr lang="en-US" dirty="0"/>
              <a:t> </a:t>
            </a:r>
            <a:r>
              <a:rPr lang="en-US" dirty="0" err="1"/>
              <a:t>ito</a:t>
            </a:r>
            <a:r>
              <a:rPr lang="en-US" dirty="0"/>
              <a:t> para </a:t>
            </a:r>
            <a:r>
              <a:rPr lang="en-US" dirty="0" err="1"/>
              <a:t>maging</a:t>
            </a:r>
            <a:r>
              <a:rPr lang="en-US" dirty="0"/>
              <a:t> </a:t>
            </a:r>
            <a:r>
              <a:rPr lang="en-US" dirty="0" err="1"/>
              <a:t>inuming</a:t>
            </a:r>
            <a:r>
              <a:rPr lang="en-US" dirty="0"/>
              <a:t> </a:t>
            </a:r>
            <a:r>
              <a:rPr lang="en-US" dirty="0" err="1"/>
              <a:t>nagbibigay-lakas</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r>
              <a:rPr lang="en-US" dirty="0" err="1"/>
              <a:t>Kapuri-puri</a:t>
            </a:r>
            <a:r>
              <a:rPr lang="en-US" dirty="0"/>
              <a:t> ang </a:t>
            </a:r>
            <a:r>
              <a:rPr lang="en-US" dirty="0" err="1"/>
              <a:t>Poong</a:t>
            </a:r>
            <a:r>
              <a:rPr lang="en-US" dirty="0"/>
              <a:t> </a:t>
            </a:r>
            <a:r>
              <a:rPr lang="en-US" dirty="0" err="1"/>
              <a:t>Maykapal</a:t>
            </a:r>
            <a:br>
              <a:rPr lang="en-US" dirty="0"/>
            </a:br>
            <a:r>
              <a:rPr lang="en-US" dirty="0" err="1"/>
              <a:t>Ngayon</a:t>
            </a:r>
            <a:r>
              <a:rPr lang="en-US" dirty="0"/>
              <a:t> at </a:t>
            </a:r>
            <a:r>
              <a:rPr lang="en-US" dirty="0" err="1"/>
              <a:t>magpakailanman</a:t>
            </a:r>
            <a:br>
              <a:rPr lang="en-US" dirty="0"/>
            </a:br>
            <a:endParaRPr lang="en-US" dirty="0"/>
          </a:p>
        </p:txBody>
      </p:sp>
    </p:spTree>
    <p:extLst>
      <p:ext uri="{BB962C8B-B14F-4D97-AF65-F5344CB8AC3E}">
        <p14:creationId xmlns:p14="http://schemas.microsoft.com/office/powerpoint/2010/main" val="4269169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961290" y="3628171"/>
            <a:ext cx="10451123" cy="2387600"/>
          </a:xfrm>
        </p:spPr>
        <p:txBody>
          <a:bodyPr>
            <a:noAutofit/>
          </a:bodyPr>
          <a:lstStyle/>
          <a:p>
            <a:pPr algn="l"/>
            <a:br>
              <a:rPr lang="en-US" sz="5400" dirty="0"/>
            </a:br>
            <a:r>
              <a:rPr lang="en-US" sz="5400" b="1" dirty="0"/>
              <a:t> </a:t>
            </a:r>
            <a:br>
              <a:rPr lang="en-US" sz="5400" dirty="0"/>
            </a:br>
            <a:r>
              <a:rPr lang="en-US" sz="5400" b="1" dirty="0"/>
              <a:t>Presider: </a:t>
            </a:r>
            <a:br>
              <a:rPr lang="en-US" sz="5400" dirty="0"/>
            </a:br>
            <a:r>
              <a:rPr lang="en-US" sz="5400" b="1" dirty="0"/>
              <a:t>God of all creation, let the gifts of your Spirit overflow in these gifts of bread and wine that we have offered so that we may be found worthy of your life-giving and all-embracing Love. </a:t>
            </a:r>
            <a:endParaRPr lang="en-US" sz="5400" dirty="0"/>
          </a:p>
        </p:txBody>
      </p:sp>
    </p:spTree>
    <p:extLst>
      <p:ext uri="{BB962C8B-B14F-4D97-AF65-F5344CB8AC3E}">
        <p14:creationId xmlns:p14="http://schemas.microsoft.com/office/powerpoint/2010/main" val="2207063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A20C-0E72-4566-BBE5-C0EB16625C4F}"/>
              </a:ext>
            </a:extLst>
          </p:cNvPr>
          <p:cNvSpPr>
            <a:spLocks noGrp="1"/>
          </p:cNvSpPr>
          <p:nvPr>
            <p:ph type="ctrTitle"/>
          </p:nvPr>
        </p:nvSpPr>
        <p:spPr>
          <a:xfrm>
            <a:off x="1145929" y="3302856"/>
            <a:ext cx="10451123" cy="2387600"/>
          </a:xfrm>
        </p:spPr>
        <p:txBody>
          <a:bodyPr>
            <a:noAutofit/>
          </a:bodyPr>
          <a:lstStyle/>
          <a:p>
            <a:pPr algn="l"/>
            <a:br>
              <a:rPr lang="en-US" sz="5400" dirty="0"/>
            </a:br>
            <a:r>
              <a:rPr lang="en-US" sz="5400" b="1" dirty="0"/>
              <a:t> </a:t>
            </a:r>
            <a:br>
              <a:rPr lang="en-US" sz="5400" dirty="0"/>
            </a:br>
            <a:r>
              <a:rPr lang="en-US" sz="5400" b="1" dirty="0"/>
              <a:t>We ask this through Jesus Christ, your Love made flesh for the life of the entire cosmos from the beginning and till the end of time and onto life everlasting.</a:t>
            </a:r>
            <a:br>
              <a:rPr lang="en-US" sz="5400" dirty="0"/>
            </a:br>
            <a:endParaRPr lang="en-US" sz="5400" dirty="0"/>
          </a:p>
        </p:txBody>
      </p:sp>
    </p:spTree>
    <p:extLst>
      <p:ext uri="{BB962C8B-B14F-4D97-AF65-F5344CB8AC3E}">
        <p14:creationId xmlns:p14="http://schemas.microsoft.com/office/powerpoint/2010/main" val="3829339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708030" y="1441938"/>
            <a:ext cx="6954715" cy="3130064"/>
          </a:xfrm>
        </p:spPr>
        <p:txBody>
          <a:bodyPr>
            <a:normAutofit fontScale="90000"/>
          </a:bodyPr>
          <a:lstStyle/>
          <a:p>
            <a:pPr algn="l"/>
            <a:r>
              <a:rPr lang="en-US" sz="14200" b="1" dirty="0"/>
              <a:t>All: Amen</a:t>
            </a:r>
            <a:br>
              <a:rPr lang="en-US" sz="8000" dirty="0"/>
            </a:br>
            <a:endParaRPr lang="en-US" sz="8000" dirty="0"/>
          </a:p>
        </p:txBody>
      </p:sp>
      <p:pic>
        <p:nvPicPr>
          <p:cNvPr id="3" name="Picture 2" descr="http://t1.gstatic.com/images?q=tbn:ANd9GcRTBYhdwLRro4xT83nWjKQ28UmO0kOsnPQIDY8f4klDPgIhkdSXBg">
            <a:extLst>
              <a:ext uri="{FF2B5EF4-FFF2-40B4-BE49-F238E27FC236}">
                <a16:creationId xmlns:a16="http://schemas.microsoft.com/office/drawing/2014/main" id="{B274EE56-2BC5-4366-AF7B-BBEC093A8BED}"/>
              </a:ext>
            </a:extLst>
          </p:cNvPr>
          <p:cNvPicPr>
            <a:picLocks noChangeAspect="1" noChangeArrowheads="1"/>
          </p:cNvPicPr>
          <p:nvPr/>
        </p:nvPicPr>
        <p:blipFill>
          <a:blip r:embed="rId2"/>
          <a:srcRect/>
          <a:stretch>
            <a:fillRect/>
          </a:stretch>
        </p:blipFill>
        <p:spPr bwMode="auto">
          <a:xfrm>
            <a:off x="4466492" y="3429002"/>
            <a:ext cx="3276600" cy="2286000"/>
          </a:xfrm>
          <a:prstGeom prst="rect">
            <a:avLst/>
          </a:prstGeom>
          <a:noFill/>
        </p:spPr>
      </p:pic>
    </p:spTree>
    <p:extLst>
      <p:ext uri="{BB962C8B-B14F-4D97-AF65-F5344CB8AC3E}">
        <p14:creationId xmlns:p14="http://schemas.microsoft.com/office/powerpoint/2010/main" val="286999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5B613-ECD9-4350-9C4A-C21053780B16}"/>
              </a:ext>
            </a:extLst>
          </p:cNvPr>
          <p:cNvSpPr>
            <a:spLocks noGrp="1"/>
          </p:cNvSpPr>
          <p:nvPr>
            <p:ph type="title"/>
          </p:nvPr>
        </p:nvSpPr>
        <p:spPr>
          <a:xfrm>
            <a:off x="827810" y="2890116"/>
            <a:ext cx="10515600" cy="1325563"/>
          </a:xfrm>
        </p:spPr>
        <p:txBody>
          <a:bodyPr>
            <a:noAutofit/>
          </a:bodyPr>
          <a:lstStyle/>
          <a:p>
            <a:r>
              <a:rPr lang="en-US" b="1" dirty="0"/>
              <a:t>Leader: We call upon the mountains, Mt. Apo and Mt. </a:t>
            </a:r>
            <a:r>
              <a:rPr lang="en-US" b="1" dirty="0" err="1"/>
              <a:t>Dulang-dulang</a:t>
            </a:r>
            <a:r>
              <a:rPr lang="en-US" b="1" dirty="0"/>
              <a:t> in Mindanao, Mt. </a:t>
            </a:r>
            <a:r>
              <a:rPr lang="en-US" b="1" dirty="0" err="1"/>
              <a:t>Kanlaon</a:t>
            </a:r>
            <a:r>
              <a:rPr lang="en-US" b="1" dirty="0"/>
              <a:t> in the </a:t>
            </a:r>
            <a:r>
              <a:rPr lang="en-US" b="1" dirty="0" err="1"/>
              <a:t>Visayas</a:t>
            </a:r>
            <a:r>
              <a:rPr lang="en-US" b="1" dirty="0"/>
              <a:t>, Mt. </a:t>
            </a:r>
            <a:r>
              <a:rPr lang="en-US" b="1" dirty="0" err="1"/>
              <a:t>Pulag</a:t>
            </a:r>
            <a:r>
              <a:rPr lang="en-US" b="1" dirty="0"/>
              <a:t> and Mt. </a:t>
            </a:r>
            <a:r>
              <a:rPr lang="en-US" b="1" dirty="0" err="1"/>
              <a:t>Mayon</a:t>
            </a:r>
            <a:r>
              <a:rPr lang="en-US" b="1" dirty="0"/>
              <a:t> in Luzon, the entire </a:t>
            </a:r>
            <a:r>
              <a:rPr lang="en-US" b="1" dirty="0" err="1"/>
              <a:t>Kitanglad</a:t>
            </a:r>
            <a:r>
              <a:rPr lang="en-US" b="1" dirty="0"/>
              <a:t>, Cordillera and Sierra Madre Ranges, Philippine summits where we encounter deeply the God of peace, and we ask them to:</a:t>
            </a:r>
            <a:br>
              <a:rPr lang="en-US" dirty="0"/>
            </a:br>
            <a:r>
              <a:rPr lang="en-US" b="1" dirty="0"/>
              <a:t> </a:t>
            </a:r>
            <a:br>
              <a:rPr lang="en-US" dirty="0"/>
            </a:br>
            <a:r>
              <a:rPr lang="en-US" sz="4800" b="1" dirty="0"/>
              <a:t>Response (all): Come and be with us.</a:t>
            </a:r>
            <a:br>
              <a:rPr lang="en-US" sz="4800" dirty="0"/>
            </a:br>
            <a:endParaRPr lang="en-US" dirty="0"/>
          </a:p>
        </p:txBody>
      </p:sp>
      <p:pic>
        <p:nvPicPr>
          <p:cNvPr id="3" name="Picture 2">
            <a:extLst>
              <a:ext uri="{FF2B5EF4-FFF2-40B4-BE49-F238E27FC236}">
                <a16:creationId xmlns:a16="http://schemas.microsoft.com/office/drawing/2014/main" id="{88C49DEE-4D5F-A54D-85C0-F221044C7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9069" y="5059018"/>
            <a:ext cx="1818861" cy="1256774"/>
          </a:xfrm>
          <a:prstGeom prst="rect">
            <a:avLst/>
          </a:prstGeom>
        </p:spPr>
      </p:pic>
    </p:spTree>
    <p:extLst>
      <p:ext uri="{BB962C8B-B14F-4D97-AF65-F5344CB8AC3E}">
        <p14:creationId xmlns:p14="http://schemas.microsoft.com/office/powerpoint/2010/main" val="2258797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22AE-2C05-466A-AA33-2044592B82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70A9C4-C67E-49A5-A5E0-51434997098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23018"/>
            <a:ext cx="12192000" cy="6834981"/>
          </a:xfrm>
        </p:spPr>
      </p:pic>
    </p:spTree>
    <p:extLst>
      <p:ext uri="{BB962C8B-B14F-4D97-AF65-F5344CB8AC3E}">
        <p14:creationId xmlns:p14="http://schemas.microsoft.com/office/powerpoint/2010/main" val="1037642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14045" y="3882048"/>
            <a:ext cx="10515600" cy="1325563"/>
          </a:xfrm>
        </p:spPr>
        <p:txBody>
          <a:bodyPr>
            <a:normAutofit/>
          </a:bodyPr>
          <a:lstStyle/>
          <a:p>
            <a:pPr algn="ctr"/>
            <a:r>
              <a:rPr lang="en-US" sz="7200" b="1" dirty="0"/>
              <a:t>Communion Song</a:t>
            </a:r>
          </a:p>
        </p:txBody>
      </p:sp>
      <p:pic>
        <p:nvPicPr>
          <p:cNvPr id="5" name="Content Placeholder 4">
            <a:extLst>
              <a:ext uri="{FF2B5EF4-FFF2-40B4-BE49-F238E27FC236}">
                <a16:creationId xmlns:a16="http://schemas.microsoft.com/office/drawing/2014/main" id="{3B83AACE-F01C-5F4D-9925-F79CC2237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756" y="1210733"/>
            <a:ext cx="3626910" cy="2201333"/>
          </a:xfrm>
          <a:prstGeom prst="rect">
            <a:avLst/>
          </a:prstGeom>
        </p:spPr>
      </p:pic>
    </p:spTree>
    <p:extLst>
      <p:ext uri="{BB962C8B-B14F-4D97-AF65-F5344CB8AC3E}">
        <p14:creationId xmlns:p14="http://schemas.microsoft.com/office/powerpoint/2010/main" val="606242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61647" y="4692039"/>
            <a:ext cx="10709030" cy="2387600"/>
          </a:xfrm>
        </p:spPr>
        <p:txBody>
          <a:bodyPr>
            <a:normAutofit fontScale="90000"/>
          </a:bodyPr>
          <a:lstStyle/>
          <a:p>
            <a:r>
              <a:rPr lang="en-US" b="1" dirty="0" err="1"/>
              <a:t>Kahanga-hanga</a:t>
            </a:r>
            <a:br>
              <a:rPr lang="en-US" dirty="0"/>
            </a:br>
            <a:r>
              <a:rPr lang="en-US" dirty="0"/>
              <a:t> </a:t>
            </a:r>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C4BDD586-B003-41FB-AECD-B0C01B02F54B}"/>
              </a:ext>
            </a:extLst>
          </p:cNvPr>
          <p:cNvPicPr>
            <a:picLocks noChangeAspect="1" noChangeArrowheads="1"/>
          </p:cNvPicPr>
          <p:nvPr/>
        </p:nvPicPr>
        <p:blipFill>
          <a:blip r:embed="rId3"/>
          <a:srcRect/>
          <a:stretch>
            <a:fillRect/>
          </a:stretch>
        </p:blipFill>
        <p:spPr bwMode="auto">
          <a:xfrm>
            <a:off x="987921" y="527539"/>
            <a:ext cx="1881051" cy="1371600"/>
          </a:xfrm>
          <a:prstGeom prst="rect">
            <a:avLst/>
          </a:prstGeom>
          <a:noFill/>
        </p:spPr>
      </p:pic>
    </p:spTree>
    <p:extLst>
      <p:ext uri="{BB962C8B-B14F-4D97-AF65-F5344CB8AC3E}">
        <p14:creationId xmlns:p14="http://schemas.microsoft.com/office/powerpoint/2010/main" val="21717306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A7D1-9B70-4DEB-9EAF-E8EAB9A1A31E}"/>
              </a:ext>
            </a:extLst>
          </p:cNvPr>
          <p:cNvSpPr>
            <a:spLocks noGrp="1"/>
          </p:cNvSpPr>
          <p:nvPr>
            <p:ph type="ctrTitle"/>
          </p:nvPr>
        </p:nvSpPr>
        <p:spPr>
          <a:xfrm>
            <a:off x="975945" y="2915994"/>
            <a:ext cx="10269415" cy="2387600"/>
          </a:xfrm>
        </p:spPr>
        <p:txBody>
          <a:bodyPr>
            <a:noAutofit/>
          </a:bodyPr>
          <a:lstStyle/>
          <a:p>
            <a:r>
              <a:rPr lang="en-US" dirty="0" err="1"/>
              <a:t>Pinagmamasdan</a:t>
            </a:r>
            <a:r>
              <a:rPr lang="en-US" dirty="0"/>
              <a:t> </a:t>
            </a:r>
            <a:r>
              <a:rPr lang="en-US" dirty="0" err="1"/>
              <a:t>ko</a:t>
            </a:r>
            <a:r>
              <a:rPr lang="en-US" dirty="0"/>
              <a:t> ang </a:t>
            </a:r>
            <a:r>
              <a:rPr lang="en-US" dirty="0" err="1"/>
              <a:t>langit</a:t>
            </a:r>
            <a:r>
              <a:rPr lang="en-US" dirty="0"/>
              <a:t> </a:t>
            </a:r>
            <a:br>
              <a:rPr lang="en-US" dirty="0"/>
            </a:br>
            <a:r>
              <a:rPr lang="en-US" dirty="0" err="1"/>
              <a:t>na</a:t>
            </a:r>
            <a:r>
              <a:rPr lang="en-US" dirty="0"/>
              <a:t> </a:t>
            </a:r>
            <a:r>
              <a:rPr lang="en-US" dirty="0" err="1"/>
              <a:t>gawa</a:t>
            </a:r>
            <a:r>
              <a:rPr lang="en-US" dirty="0"/>
              <a:t> ng ‘Yong </a:t>
            </a:r>
            <a:r>
              <a:rPr lang="en-US" dirty="0" err="1"/>
              <a:t>mga</a:t>
            </a:r>
            <a:r>
              <a:rPr lang="en-US" dirty="0"/>
              <a:t> </a:t>
            </a:r>
            <a:r>
              <a:rPr lang="en-US" dirty="0" err="1"/>
              <a:t>kamay</a:t>
            </a:r>
            <a:r>
              <a:rPr lang="en-US" dirty="0"/>
              <a:t>.</a:t>
            </a:r>
            <a:br>
              <a:rPr lang="en-US" dirty="0"/>
            </a:br>
            <a:r>
              <a:rPr lang="en-US" dirty="0"/>
              <a:t>Ang </a:t>
            </a:r>
            <a:r>
              <a:rPr lang="en-US" dirty="0" err="1"/>
              <a:t>buwan</a:t>
            </a:r>
            <a:r>
              <a:rPr lang="en-US" dirty="0"/>
              <a:t> at </a:t>
            </a:r>
            <a:r>
              <a:rPr lang="en-US" dirty="0" err="1"/>
              <a:t>mga</a:t>
            </a:r>
            <a:r>
              <a:rPr lang="en-US" dirty="0"/>
              <a:t> </a:t>
            </a:r>
            <a:r>
              <a:rPr lang="en-US" dirty="0" err="1"/>
              <a:t>bituin</a:t>
            </a:r>
            <a:r>
              <a:rPr lang="en-US" dirty="0"/>
              <a:t> </a:t>
            </a:r>
            <a:r>
              <a:rPr lang="en-US" dirty="0" err="1"/>
              <a:t>na</a:t>
            </a:r>
            <a:r>
              <a:rPr lang="en-US" dirty="0"/>
              <a:t> </a:t>
            </a:r>
            <a:br>
              <a:rPr lang="en-US" dirty="0"/>
            </a:br>
            <a:r>
              <a:rPr lang="en-US" dirty="0" err="1"/>
              <a:t>sa</a:t>
            </a:r>
            <a:r>
              <a:rPr lang="en-US" dirty="0"/>
              <a:t> </a:t>
            </a:r>
            <a:r>
              <a:rPr lang="en-US" dirty="0" err="1"/>
              <a:t>langit</a:t>
            </a:r>
            <a:r>
              <a:rPr lang="en-US" dirty="0"/>
              <a:t> ‘Yong </a:t>
            </a:r>
            <a:r>
              <a:rPr lang="en-US" dirty="0" err="1"/>
              <a:t>inilagay</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0F406E73-ECB1-4ADC-BDE6-A5A1ED28FD0F}"/>
              </a:ext>
            </a:extLst>
          </p:cNvPr>
          <p:cNvPicPr>
            <a:picLocks noChangeAspect="1" noChangeArrowheads="1"/>
          </p:cNvPicPr>
          <p:nvPr/>
        </p:nvPicPr>
        <p:blipFill>
          <a:blip r:embed="rId3"/>
          <a:srcRect/>
          <a:stretch>
            <a:fillRect/>
          </a:stretch>
        </p:blipFill>
        <p:spPr bwMode="auto">
          <a:xfrm>
            <a:off x="9551628" y="342900"/>
            <a:ext cx="1881051" cy="1371600"/>
          </a:xfrm>
          <a:prstGeom prst="rect">
            <a:avLst/>
          </a:prstGeom>
          <a:noFill/>
        </p:spPr>
      </p:pic>
    </p:spTree>
    <p:extLst>
      <p:ext uri="{BB962C8B-B14F-4D97-AF65-F5344CB8AC3E}">
        <p14:creationId xmlns:p14="http://schemas.microsoft.com/office/powerpoint/2010/main" val="3386690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0123D597-0F2E-464A-B217-0750D2AF7EA1}"/>
              </a:ext>
            </a:extLst>
          </p:cNvPr>
          <p:cNvPicPr>
            <a:picLocks noChangeAspect="1" noChangeArrowheads="1"/>
          </p:cNvPicPr>
          <p:nvPr/>
        </p:nvPicPr>
        <p:blipFill>
          <a:blip r:embed="rId3"/>
          <a:srcRect/>
          <a:stretch>
            <a:fillRect/>
          </a:stretch>
        </p:blipFill>
        <p:spPr bwMode="auto">
          <a:xfrm>
            <a:off x="852855" y="272561"/>
            <a:ext cx="1881051" cy="1371600"/>
          </a:xfrm>
          <a:prstGeom prst="rect">
            <a:avLst/>
          </a:prstGeom>
          <a:noFill/>
        </p:spPr>
      </p:pic>
    </p:spTree>
    <p:extLst>
      <p:ext uri="{BB962C8B-B14F-4D97-AF65-F5344CB8AC3E}">
        <p14:creationId xmlns:p14="http://schemas.microsoft.com/office/powerpoint/2010/main" val="21951911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8A9F-80C2-4D44-9289-1B533192BD02}"/>
              </a:ext>
            </a:extLst>
          </p:cNvPr>
          <p:cNvSpPr>
            <a:spLocks noGrp="1"/>
          </p:cNvSpPr>
          <p:nvPr>
            <p:ph type="ctrTitle"/>
          </p:nvPr>
        </p:nvSpPr>
        <p:spPr>
          <a:xfrm>
            <a:off x="835269" y="2863239"/>
            <a:ext cx="10735408" cy="2387600"/>
          </a:xfrm>
        </p:spPr>
        <p:txBody>
          <a:bodyPr>
            <a:noAutofit/>
          </a:bodyPr>
          <a:lstStyle/>
          <a:p>
            <a:r>
              <a:rPr lang="en-US" dirty="0"/>
              <a:t>O </a:t>
            </a:r>
            <a:r>
              <a:rPr lang="en-US" dirty="0" err="1"/>
              <a:t>sino</a:t>
            </a:r>
            <a:r>
              <a:rPr lang="en-US" dirty="0"/>
              <a:t> kaya </a:t>
            </a:r>
            <a:r>
              <a:rPr lang="en-US" dirty="0" err="1"/>
              <a:t>siyang</a:t>
            </a:r>
            <a:r>
              <a:rPr lang="en-US" dirty="0"/>
              <a:t> </a:t>
            </a:r>
            <a:r>
              <a:rPr lang="en-US" dirty="0" err="1"/>
              <a:t>tao</a:t>
            </a:r>
            <a:r>
              <a:rPr lang="en-US" dirty="0"/>
              <a:t> </a:t>
            </a:r>
            <a:br>
              <a:rPr lang="en-US" dirty="0"/>
            </a:br>
            <a:r>
              <a:rPr lang="en-US" dirty="0" err="1"/>
              <a:t>na</a:t>
            </a:r>
            <a:r>
              <a:rPr lang="en-US" dirty="0"/>
              <a:t> </a:t>
            </a:r>
            <a:r>
              <a:rPr lang="en-US" dirty="0" err="1"/>
              <a:t>Iyong</a:t>
            </a:r>
            <a:r>
              <a:rPr lang="en-US" dirty="0"/>
              <a:t> </a:t>
            </a:r>
            <a:r>
              <a:rPr lang="en-US" dirty="0" err="1"/>
              <a:t>pinagmamasdan</a:t>
            </a:r>
            <a:r>
              <a:rPr lang="en-US" dirty="0"/>
              <a:t>?</a:t>
            </a:r>
            <a:br>
              <a:rPr lang="en-US" dirty="0"/>
            </a:br>
            <a:r>
              <a:rPr lang="en-US" dirty="0" err="1"/>
              <a:t>Ginawa</a:t>
            </a:r>
            <a:r>
              <a:rPr lang="en-US" dirty="0"/>
              <a:t> </a:t>
            </a:r>
            <a:r>
              <a:rPr lang="en-US" dirty="0" err="1"/>
              <a:t>Mong</a:t>
            </a:r>
            <a:r>
              <a:rPr lang="en-US" dirty="0"/>
              <a:t> </a:t>
            </a:r>
            <a:r>
              <a:rPr lang="en-US" dirty="0" err="1"/>
              <a:t>anghel</a:t>
            </a:r>
            <a:r>
              <a:rPr lang="en-US" dirty="0"/>
              <a:t> ang </a:t>
            </a:r>
            <a:r>
              <a:rPr lang="en-US" dirty="0" err="1"/>
              <a:t>katulad</a:t>
            </a:r>
            <a:r>
              <a:rPr lang="en-US" dirty="0"/>
              <a:t>, </a:t>
            </a:r>
            <a:r>
              <a:rPr lang="en-US" dirty="0" err="1"/>
              <a:t>pinuno</a:t>
            </a:r>
            <a:r>
              <a:rPr lang="en-US" dirty="0"/>
              <a:t> Mo ng </a:t>
            </a:r>
            <a:r>
              <a:rPr lang="en-US" dirty="0" err="1"/>
              <a:t>karangalan</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3EA5CBF2-BE1A-42FB-9C73-4573E7D1A4DE}"/>
              </a:ext>
            </a:extLst>
          </p:cNvPr>
          <p:cNvPicPr>
            <a:picLocks noChangeAspect="1" noChangeArrowheads="1"/>
          </p:cNvPicPr>
          <p:nvPr/>
        </p:nvPicPr>
        <p:blipFill>
          <a:blip r:embed="rId3"/>
          <a:srcRect/>
          <a:stretch>
            <a:fillRect/>
          </a:stretch>
        </p:blipFill>
        <p:spPr bwMode="auto">
          <a:xfrm>
            <a:off x="9481289" y="553915"/>
            <a:ext cx="1881051" cy="1371600"/>
          </a:xfrm>
          <a:prstGeom prst="rect">
            <a:avLst/>
          </a:prstGeom>
          <a:noFill/>
        </p:spPr>
      </p:pic>
    </p:spTree>
    <p:extLst>
      <p:ext uri="{BB962C8B-B14F-4D97-AF65-F5344CB8AC3E}">
        <p14:creationId xmlns:p14="http://schemas.microsoft.com/office/powerpoint/2010/main" val="29477779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74580369-7B89-458C-8063-EF6883FA97A6}"/>
              </a:ext>
            </a:extLst>
          </p:cNvPr>
          <p:cNvPicPr>
            <a:picLocks noChangeAspect="1" noChangeArrowheads="1"/>
          </p:cNvPicPr>
          <p:nvPr/>
        </p:nvPicPr>
        <p:blipFill>
          <a:blip r:embed="rId3"/>
          <a:srcRect/>
          <a:stretch>
            <a:fillRect/>
          </a:stretch>
        </p:blipFill>
        <p:spPr bwMode="auto">
          <a:xfrm>
            <a:off x="1154974" y="474785"/>
            <a:ext cx="1881051" cy="1371600"/>
          </a:xfrm>
          <a:prstGeom prst="rect">
            <a:avLst/>
          </a:prstGeom>
          <a:noFill/>
        </p:spPr>
      </p:pic>
    </p:spTree>
    <p:extLst>
      <p:ext uri="{BB962C8B-B14F-4D97-AF65-F5344CB8AC3E}">
        <p14:creationId xmlns:p14="http://schemas.microsoft.com/office/powerpoint/2010/main" val="10945445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7D2E-6EFC-46C4-8E65-E6FFE504DC9C}"/>
              </a:ext>
            </a:extLst>
          </p:cNvPr>
          <p:cNvSpPr>
            <a:spLocks noGrp="1"/>
          </p:cNvSpPr>
          <p:nvPr>
            <p:ph type="ctrTitle"/>
          </p:nvPr>
        </p:nvSpPr>
        <p:spPr>
          <a:xfrm>
            <a:off x="1046284" y="3030295"/>
            <a:ext cx="10146323" cy="2387600"/>
          </a:xfrm>
        </p:spPr>
        <p:txBody>
          <a:bodyPr>
            <a:noAutofit/>
          </a:bodyPr>
          <a:lstStyle/>
          <a:p>
            <a:r>
              <a:rPr lang="en-US" dirty="0" err="1"/>
              <a:t>Malayo</a:t>
            </a:r>
            <a:r>
              <a:rPr lang="en-US" dirty="0"/>
              <a:t> man ang </a:t>
            </a:r>
            <a:r>
              <a:rPr lang="en-US" dirty="0" err="1"/>
              <a:t>tao</a:t>
            </a:r>
            <a:r>
              <a:rPr lang="en-US" dirty="0"/>
              <a:t> </a:t>
            </a:r>
            <a:r>
              <a:rPr lang="en-US" dirty="0" err="1"/>
              <a:t>sa</a:t>
            </a:r>
            <a:r>
              <a:rPr lang="en-US" dirty="0"/>
              <a:t> </a:t>
            </a:r>
            <a:r>
              <a:rPr lang="en-US" dirty="0" err="1"/>
              <a:t>lupa</a:t>
            </a:r>
            <a:r>
              <a:rPr lang="en-US" dirty="0"/>
              <a:t>, </a:t>
            </a:r>
            <a:r>
              <a:rPr lang="en-US" dirty="0" err="1"/>
              <a:t>sakupin</a:t>
            </a:r>
            <a:r>
              <a:rPr lang="en-US" dirty="0"/>
              <a:t> man </a:t>
            </a:r>
            <a:r>
              <a:rPr lang="en-US" dirty="0" err="1"/>
              <a:t>niya</a:t>
            </a:r>
            <a:r>
              <a:rPr lang="en-US" dirty="0"/>
              <a:t> ang </a:t>
            </a:r>
            <a:r>
              <a:rPr lang="en-US" dirty="0" err="1"/>
              <a:t>buwan</a:t>
            </a:r>
            <a:r>
              <a:rPr lang="en-US" dirty="0"/>
              <a:t>.</a:t>
            </a:r>
            <a:br>
              <a:rPr lang="en-US" dirty="0"/>
            </a:br>
            <a:r>
              <a:rPr lang="en-US" dirty="0" err="1"/>
              <a:t>Ikutin</a:t>
            </a:r>
            <a:r>
              <a:rPr lang="en-US" dirty="0"/>
              <a:t> man ang </a:t>
            </a:r>
            <a:r>
              <a:rPr lang="en-US" dirty="0" err="1"/>
              <a:t>kalangitan</a:t>
            </a:r>
            <a:r>
              <a:rPr lang="en-US" dirty="0"/>
              <a:t>, </a:t>
            </a:r>
            <a:br>
              <a:rPr lang="en-US" dirty="0"/>
            </a:br>
            <a:r>
              <a:rPr lang="en-US" dirty="0"/>
              <a:t>ang </a:t>
            </a:r>
            <a:r>
              <a:rPr lang="en-US" dirty="0" err="1"/>
              <a:t>D’yos</a:t>
            </a:r>
            <a:r>
              <a:rPr lang="en-US" dirty="0"/>
              <a:t> </a:t>
            </a:r>
            <a:r>
              <a:rPr lang="en-US" dirty="0" err="1"/>
              <a:t>rin</a:t>
            </a:r>
            <a:r>
              <a:rPr lang="en-US" dirty="0"/>
              <a:t> ang </a:t>
            </a:r>
            <a:r>
              <a:rPr lang="en-US" dirty="0" err="1"/>
              <a:t>dinadatnan</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2FB53402-D1CC-403E-9DF0-6E5D4D656D10}"/>
              </a:ext>
            </a:extLst>
          </p:cNvPr>
          <p:cNvPicPr>
            <a:picLocks noChangeAspect="1" noChangeArrowheads="1"/>
          </p:cNvPicPr>
          <p:nvPr/>
        </p:nvPicPr>
        <p:blipFill>
          <a:blip r:embed="rId3"/>
          <a:srcRect/>
          <a:stretch>
            <a:fillRect/>
          </a:stretch>
        </p:blipFill>
        <p:spPr bwMode="auto">
          <a:xfrm>
            <a:off x="9542837" y="448408"/>
            <a:ext cx="1881051" cy="1371600"/>
          </a:xfrm>
          <a:prstGeom prst="rect">
            <a:avLst/>
          </a:prstGeom>
          <a:noFill/>
        </p:spPr>
      </p:pic>
    </p:spTree>
    <p:extLst>
      <p:ext uri="{BB962C8B-B14F-4D97-AF65-F5344CB8AC3E}">
        <p14:creationId xmlns:p14="http://schemas.microsoft.com/office/powerpoint/2010/main" val="2323301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9196572-3678-400D-91DB-F50D4D05D0F9}"/>
              </a:ext>
            </a:extLst>
          </p:cNvPr>
          <p:cNvPicPr>
            <a:picLocks noChangeAspect="1" noChangeArrowheads="1"/>
          </p:cNvPicPr>
          <p:nvPr/>
        </p:nvPicPr>
        <p:blipFill>
          <a:blip r:embed="rId3"/>
          <a:srcRect/>
          <a:stretch>
            <a:fillRect/>
          </a:stretch>
        </p:blipFill>
        <p:spPr bwMode="auto">
          <a:xfrm>
            <a:off x="1093428" y="430823"/>
            <a:ext cx="1881051" cy="1371600"/>
          </a:xfrm>
          <a:prstGeom prst="rect">
            <a:avLst/>
          </a:prstGeom>
          <a:noFill/>
        </p:spPr>
      </p:pic>
    </p:spTree>
    <p:extLst>
      <p:ext uri="{BB962C8B-B14F-4D97-AF65-F5344CB8AC3E}">
        <p14:creationId xmlns:p14="http://schemas.microsoft.com/office/powerpoint/2010/main" val="2677504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DF73-F5A0-451D-A42A-2F04D3BF23B0}"/>
              </a:ext>
            </a:extLst>
          </p:cNvPr>
          <p:cNvSpPr>
            <a:spLocks noGrp="1"/>
          </p:cNvSpPr>
          <p:nvPr>
            <p:ph type="ctrTitle"/>
          </p:nvPr>
        </p:nvSpPr>
        <p:spPr>
          <a:xfrm>
            <a:off x="1081454" y="2828072"/>
            <a:ext cx="9847385" cy="2387600"/>
          </a:xfrm>
        </p:spPr>
        <p:txBody>
          <a:bodyPr>
            <a:normAutofit fontScale="90000"/>
          </a:bodyPr>
          <a:lstStyle/>
          <a:p>
            <a:r>
              <a:rPr lang="en-US" dirty="0" err="1"/>
              <a:t>Ipinagbubunyi</a:t>
            </a:r>
            <a:r>
              <a:rPr lang="en-US" dirty="0"/>
              <a:t> “Yong </a:t>
            </a:r>
            <a:r>
              <a:rPr lang="en-US" dirty="0" err="1"/>
              <a:t>pangalan</a:t>
            </a:r>
            <a:r>
              <a:rPr lang="en-US" dirty="0"/>
              <a:t> </a:t>
            </a:r>
            <a:br>
              <a:rPr lang="en-US" dirty="0"/>
            </a:br>
            <a:r>
              <a:rPr lang="en-US" dirty="0"/>
              <a:t>ng </a:t>
            </a:r>
            <a:r>
              <a:rPr lang="en-US" dirty="0" err="1"/>
              <a:t>ibon</a:t>
            </a:r>
            <a:r>
              <a:rPr lang="en-US" dirty="0"/>
              <a:t> </a:t>
            </a:r>
            <a:r>
              <a:rPr lang="en-US" dirty="0" err="1"/>
              <a:t>na</a:t>
            </a:r>
            <a:r>
              <a:rPr lang="en-US" dirty="0"/>
              <a:t> </a:t>
            </a:r>
            <a:r>
              <a:rPr lang="en-US" dirty="0" err="1"/>
              <a:t>lumilipad</a:t>
            </a:r>
            <a:r>
              <a:rPr lang="en-US" dirty="0"/>
              <a:t>.</a:t>
            </a:r>
            <a:br>
              <a:rPr lang="en-US" dirty="0"/>
            </a:br>
            <a:r>
              <a:rPr lang="en-US" dirty="0" err="1"/>
              <a:t>Pinahahayag</a:t>
            </a:r>
            <a:r>
              <a:rPr lang="en-US" dirty="0"/>
              <a:t> ng </a:t>
            </a:r>
            <a:r>
              <a:rPr lang="en-US" dirty="0" err="1"/>
              <a:t>kabundukan</a:t>
            </a:r>
            <a:r>
              <a:rPr lang="en-US" dirty="0"/>
              <a:t> </a:t>
            </a:r>
            <a:br>
              <a:rPr lang="en-US" dirty="0"/>
            </a:br>
            <a:r>
              <a:rPr lang="en-US" dirty="0"/>
              <a:t>“</a:t>
            </a:r>
            <a:r>
              <a:rPr lang="en-US" dirty="0" err="1"/>
              <a:t>Ikaw</a:t>
            </a:r>
            <a:r>
              <a:rPr lang="en-US" dirty="0"/>
              <a:t> ang Poon ng </a:t>
            </a:r>
            <a:r>
              <a:rPr lang="en-US" dirty="0" err="1"/>
              <a:t>lahat</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3E65144E-99B7-4034-9775-EF61C9833CE2}"/>
              </a:ext>
            </a:extLst>
          </p:cNvPr>
          <p:cNvPicPr>
            <a:picLocks noChangeAspect="1" noChangeArrowheads="1"/>
          </p:cNvPicPr>
          <p:nvPr/>
        </p:nvPicPr>
        <p:blipFill>
          <a:blip r:embed="rId3"/>
          <a:srcRect/>
          <a:stretch>
            <a:fillRect/>
          </a:stretch>
        </p:blipFill>
        <p:spPr bwMode="auto">
          <a:xfrm>
            <a:off x="9692305" y="457200"/>
            <a:ext cx="1881051" cy="1371600"/>
          </a:xfrm>
          <a:prstGeom prst="rect">
            <a:avLst/>
          </a:prstGeom>
          <a:noFill/>
        </p:spPr>
      </p:pic>
    </p:spTree>
    <p:extLst>
      <p:ext uri="{BB962C8B-B14F-4D97-AF65-F5344CB8AC3E}">
        <p14:creationId xmlns:p14="http://schemas.microsoft.com/office/powerpoint/2010/main" val="242768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400C-2518-42AA-8EB9-D3B38D3B458E}"/>
              </a:ext>
            </a:extLst>
          </p:cNvPr>
          <p:cNvSpPr>
            <a:spLocks noGrp="1"/>
          </p:cNvSpPr>
          <p:nvPr>
            <p:ph type="title"/>
          </p:nvPr>
        </p:nvSpPr>
        <p:spPr>
          <a:xfrm>
            <a:off x="827809" y="2775816"/>
            <a:ext cx="10515600" cy="1325563"/>
          </a:xfrm>
        </p:spPr>
        <p:txBody>
          <a:bodyPr>
            <a:noAutofit/>
          </a:bodyPr>
          <a:lstStyle/>
          <a:p>
            <a:r>
              <a:rPr lang="en-US" b="1" dirty="0"/>
              <a:t>Leader: We call upon the land which grows our food, the nurturing soil, the fertile fields, the abundant farms, gardens and orchards, and we ask them to:</a:t>
            </a:r>
            <a:br>
              <a:rPr lang="en-US" dirty="0"/>
            </a:br>
            <a:r>
              <a:rPr lang="en-US" b="1" dirty="0"/>
              <a:t>  </a:t>
            </a:r>
            <a:br>
              <a:rPr lang="en-US" dirty="0"/>
            </a:br>
            <a:r>
              <a:rPr lang="en-US" sz="4800" b="1" dirty="0"/>
              <a:t>Response (all): Come and be with us.</a:t>
            </a:r>
            <a:br>
              <a:rPr lang="en-US" sz="4800" dirty="0"/>
            </a:br>
            <a:endParaRPr lang="en-US" dirty="0"/>
          </a:p>
        </p:txBody>
      </p:sp>
      <p:pic>
        <p:nvPicPr>
          <p:cNvPr id="3" name="Picture 2">
            <a:extLst>
              <a:ext uri="{FF2B5EF4-FFF2-40B4-BE49-F238E27FC236}">
                <a16:creationId xmlns:a16="http://schemas.microsoft.com/office/drawing/2014/main" id="{A31E42AB-FEF7-C64C-B486-BB8AB4B21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498" y="5275808"/>
            <a:ext cx="4958221" cy="1065358"/>
          </a:xfrm>
          <a:prstGeom prst="rect">
            <a:avLst/>
          </a:prstGeom>
        </p:spPr>
      </p:pic>
    </p:spTree>
    <p:extLst>
      <p:ext uri="{BB962C8B-B14F-4D97-AF65-F5344CB8AC3E}">
        <p14:creationId xmlns:p14="http://schemas.microsoft.com/office/powerpoint/2010/main" val="15606104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99F4F1AE-EEE8-475D-98AF-EEAF383D24A4}"/>
              </a:ext>
            </a:extLst>
          </p:cNvPr>
          <p:cNvPicPr>
            <a:picLocks noChangeAspect="1" noChangeArrowheads="1"/>
          </p:cNvPicPr>
          <p:nvPr/>
        </p:nvPicPr>
        <p:blipFill>
          <a:blip r:embed="rId3"/>
          <a:srcRect/>
          <a:stretch>
            <a:fillRect/>
          </a:stretch>
        </p:blipFill>
        <p:spPr bwMode="auto">
          <a:xfrm>
            <a:off x="1225312" y="483577"/>
            <a:ext cx="1881051" cy="1371600"/>
          </a:xfrm>
          <a:prstGeom prst="rect">
            <a:avLst/>
          </a:prstGeom>
          <a:noFill/>
        </p:spPr>
      </p:pic>
    </p:spTree>
    <p:extLst>
      <p:ext uri="{BB962C8B-B14F-4D97-AF65-F5344CB8AC3E}">
        <p14:creationId xmlns:p14="http://schemas.microsoft.com/office/powerpoint/2010/main" val="7982624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6BC9-403D-4FDF-93B5-9EAA67E1699D}"/>
              </a:ext>
            </a:extLst>
          </p:cNvPr>
          <p:cNvSpPr>
            <a:spLocks noGrp="1"/>
          </p:cNvSpPr>
          <p:nvPr>
            <p:ph type="ctrTitle"/>
          </p:nvPr>
        </p:nvSpPr>
        <p:spPr>
          <a:xfrm>
            <a:off x="1257300" y="2810486"/>
            <a:ext cx="9829799" cy="2387600"/>
          </a:xfrm>
        </p:spPr>
        <p:txBody>
          <a:bodyPr>
            <a:normAutofit fontScale="90000"/>
          </a:bodyPr>
          <a:lstStyle/>
          <a:p>
            <a:r>
              <a:rPr lang="en-US" dirty="0"/>
              <a:t>Sa </a:t>
            </a:r>
            <a:r>
              <a:rPr lang="en-US" dirty="0" err="1"/>
              <a:t>dahong</a:t>
            </a:r>
            <a:r>
              <a:rPr lang="en-US" dirty="0"/>
              <a:t> </a:t>
            </a:r>
            <a:r>
              <a:rPr lang="en-US" dirty="0" err="1"/>
              <a:t>hinihipan</a:t>
            </a:r>
            <a:r>
              <a:rPr lang="en-US" dirty="0"/>
              <a:t> ng </a:t>
            </a:r>
            <a:r>
              <a:rPr lang="en-US" dirty="0" err="1"/>
              <a:t>simoy</a:t>
            </a:r>
            <a:r>
              <a:rPr lang="en-US" dirty="0"/>
              <a:t> </a:t>
            </a:r>
            <a:br>
              <a:rPr lang="en-US" dirty="0"/>
            </a:br>
            <a:r>
              <a:rPr lang="en-US" dirty="0"/>
              <a:t>ang </a:t>
            </a:r>
            <a:r>
              <a:rPr lang="en-US" dirty="0" err="1"/>
              <a:t>tinig</a:t>
            </a:r>
            <a:r>
              <a:rPr lang="en-US" dirty="0"/>
              <a:t> </a:t>
            </a:r>
            <a:r>
              <a:rPr lang="en-US" dirty="0" err="1"/>
              <a:t>Mo’y</a:t>
            </a:r>
            <a:r>
              <a:rPr lang="en-US" dirty="0"/>
              <a:t> </a:t>
            </a:r>
            <a:r>
              <a:rPr lang="en-US" dirty="0" err="1"/>
              <a:t>mapapakinggan</a:t>
            </a:r>
            <a:r>
              <a:rPr lang="en-US" dirty="0"/>
              <a:t>.</a:t>
            </a:r>
            <a:br>
              <a:rPr lang="en-US" dirty="0"/>
            </a:br>
            <a:r>
              <a:rPr lang="en-US" dirty="0"/>
              <a:t>Sa </a:t>
            </a:r>
            <a:r>
              <a:rPr lang="en-US" dirty="0" err="1"/>
              <a:t>ulan</a:t>
            </a:r>
            <a:r>
              <a:rPr lang="en-US" dirty="0"/>
              <a:t> </a:t>
            </a:r>
            <a:r>
              <a:rPr lang="en-US" dirty="0" err="1"/>
              <a:t>na</a:t>
            </a:r>
            <a:r>
              <a:rPr lang="en-US" dirty="0"/>
              <a:t> </a:t>
            </a:r>
            <a:r>
              <a:rPr lang="en-US" dirty="0" err="1"/>
              <a:t>biyaya</a:t>
            </a:r>
            <a:r>
              <a:rPr lang="en-US" dirty="0"/>
              <a:t> ng </a:t>
            </a:r>
            <a:r>
              <a:rPr lang="en-US" dirty="0" err="1"/>
              <a:t>langit</a:t>
            </a:r>
            <a:r>
              <a:rPr lang="en-US" dirty="0"/>
              <a:t> </a:t>
            </a:r>
            <a:r>
              <a:rPr lang="en-US" dirty="0" err="1"/>
              <a:t>kabutihan</a:t>
            </a:r>
            <a:r>
              <a:rPr lang="en-US" dirty="0"/>
              <a:t> </a:t>
            </a:r>
            <a:r>
              <a:rPr lang="en-US" dirty="0" err="1"/>
              <a:t>Mo’y</a:t>
            </a:r>
            <a:r>
              <a:rPr lang="en-US" dirty="0"/>
              <a:t> </a:t>
            </a:r>
            <a:r>
              <a:rPr lang="en-US" dirty="0" err="1"/>
              <a:t>makakamtan</a:t>
            </a:r>
            <a:r>
              <a:rPr lang="en-US" dirty="0"/>
              <a:t>. </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F97D28A5-241C-4D92-BA58-CD6562747D6E}"/>
              </a:ext>
            </a:extLst>
          </p:cNvPr>
          <p:cNvPicPr>
            <a:picLocks noChangeAspect="1" noChangeArrowheads="1"/>
          </p:cNvPicPr>
          <p:nvPr/>
        </p:nvPicPr>
        <p:blipFill>
          <a:blip r:embed="rId3"/>
          <a:srcRect/>
          <a:stretch>
            <a:fillRect/>
          </a:stretch>
        </p:blipFill>
        <p:spPr bwMode="auto">
          <a:xfrm>
            <a:off x="9323028" y="527539"/>
            <a:ext cx="1881051" cy="1371600"/>
          </a:xfrm>
          <a:prstGeom prst="rect">
            <a:avLst/>
          </a:prstGeom>
          <a:noFill/>
        </p:spPr>
      </p:pic>
    </p:spTree>
    <p:extLst>
      <p:ext uri="{BB962C8B-B14F-4D97-AF65-F5344CB8AC3E}">
        <p14:creationId xmlns:p14="http://schemas.microsoft.com/office/powerpoint/2010/main" val="1068283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E0F8-54E3-4468-BBF6-4862BDF8BCF5}"/>
              </a:ext>
            </a:extLst>
          </p:cNvPr>
          <p:cNvSpPr>
            <a:spLocks noGrp="1"/>
          </p:cNvSpPr>
          <p:nvPr>
            <p:ph type="ctrTitle"/>
          </p:nvPr>
        </p:nvSpPr>
        <p:spPr>
          <a:xfrm>
            <a:off x="852855" y="4243631"/>
            <a:ext cx="10709030" cy="2387600"/>
          </a:xfrm>
        </p:spPr>
        <p:txBody>
          <a:bodyPr>
            <a:normAutofit fontScale="90000"/>
          </a:bodyPr>
          <a:lstStyle/>
          <a:p>
            <a:br>
              <a:rPr lang="en-US" dirty="0"/>
            </a:br>
            <a:r>
              <a:rPr lang="en-US" dirty="0"/>
              <a:t>Koro:   </a:t>
            </a:r>
            <a:br>
              <a:rPr lang="en-US" dirty="0"/>
            </a:br>
            <a:r>
              <a:rPr lang="en-US" dirty="0" err="1"/>
              <a:t>Kahanga-hanga</a:t>
            </a:r>
            <a:r>
              <a:rPr lang="en-US" dirty="0"/>
              <a:t> ang </a:t>
            </a:r>
            <a:r>
              <a:rPr lang="en-US" dirty="0" err="1"/>
              <a:t>Iyong</a:t>
            </a:r>
            <a:r>
              <a:rPr lang="en-US" dirty="0"/>
              <a:t> </a:t>
            </a:r>
            <a:r>
              <a:rPr lang="en-US" dirty="0" err="1"/>
              <a:t>pangalan</a:t>
            </a:r>
            <a:r>
              <a:rPr lang="en-US" dirty="0"/>
              <a:t>, </a:t>
            </a:r>
            <a:br>
              <a:rPr lang="en-US" dirty="0"/>
            </a:br>
            <a:r>
              <a:rPr lang="en-US" dirty="0"/>
              <a:t>O </a:t>
            </a:r>
            <a:r>
              <a:rPr lang="en-US" dirty="0" err="1"/>
              <a:t>Panginoon</a:t>
            </a:r>
            <a:r>
              <a:rPr lang="en-US" dirty="0"/>
              <a:t> </a:t>
            </a:r>
            <a:r>
              <a:rPr lang="en-US" dirty="0" err="1"/>
              <a:t>sa</a:t>
            </a:r>
            <a:r>
              <a:rPr lang="en-US" dirty="0"/>
              <a:t> </a:t>
            </a:r>
            <a:r>
              <a:rPr lang="en-US" dirty="0" err="1"/>
              <a:t>sangkalupaan</a:t>
            </a:r>
            <a:r>
              <a:rPr lang="en-US" dirty="0"/>
              <a:t>.</a:t>
            </a:r>
            <a:br>
              <a:rPr lang="en-US" dirty="0"/>
            </a:br>
            <a:r>
              <a:rPr lang="en-US" dirty="0" err="1"/>
              <a:t>Ipinagbunyi</a:t>
            </a:r>
            <a:r>
              <a:rPr lang="en-US" dirty="0"/>
              <a:t> Mo ang </a:t>
            </a:r>
            <a:r>
              <a:rPr lang="en-US" dirty="0" err="1"/>
              <a:t>Iyong</a:t>
            </a:r>
            <a:r>
              <a:rPr lang="en-US" dirty="0"/>
              <a:t> </a:t>
            </a:r>
            <a:r>
              <a:rPr lang="en-US" dirty="0" err="1"/>
              <a:t>Kamahalan</a:t>
            </a:r>
            <a:r>
              <a:rPr lang="en-US" dirty="0"/>
              <a:t> </a:t>
            </a:r>
            <a:r>
              <a:rPr lang="en-US" dirty="0" err="1"/>
              <a:t>sa</a:t>
            </a:r>
            <a:r>
              <a:rPr lang="en-US" dirty="0"/>
              <a:t> </a:t>
            </a:r>
            <a:r>
              <a:rPr lang="en-US" dirty="0" err="1"/>
              <a:t>buong</a:t>
            </a:r>
            <a:r>
              <a:rPr lang="en-US" dirty="0"/>
              <a:t> </a:t>
            </a:r>
            <a:r>
              <a:rPr lang="en-US" dirty="0" err="1"/>
              <a:t>kalangitan</a:t>
            </a:r>
            <a:r>
              <a:rPr lang="en-US" dirty="0"/>
              <a:t>.</a:t>
            </a:r>
            <a:br>
              <a:rPr lang="en-US" dirty="0"/>
            </a:br>
            <a:r>
              <a:rPr lang="en-US" dirty="0"/>
              <a:t> </a:t>
            </a:r>
            <a:br>
              <a:rPr lang="en-US" dirty="0"/>
            </a:br>
            <a:endParaRPr lang="en-US"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24CB67C5-46C3-4100-B726-B429DF7367CC}"/>
              </a:ext>
            </a:extLst>
          </p:cNvPr>
          <p:cNvPicPr>
            <a:picLocks noChangeAspect="1" noChangeArrowheads="1"/>
          </p:cNvPicPr>
          <p:nvPr/>
        </p:nvPicPr>
        <p:blipFill>
          <a:blip r:embed="rId3"/>
          <a:srcRect/>
          <a:stretch>
            <a:fillRect/>
          </a:stretch>
        </p:blipFill>
        <p:spPr bwMode="auto">
          <a:xfrm>
            <a:off x="1374781" y="562708"/>
            <a:ext cx="1881051" cy="1371600"/>
          </a:xfrm>
          <a:prstGeom prst="rect">
            <a:avLst/>
          </a:prstGeom>
          <a:noFill/>
        </p:spPr>
      </p:pic>
    </p:spTree>
    <p:extLst>
      <p:ext uri="{BB962C8B-B14F-4D97-AF65-F5344CB8AC3E}">
        <p14:creationId xmlns:p14="http://schemas.microsoft.com/office/powerpoint/2010/main" val="4036553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39446" y="3277983"/>
            <a:ext cx="10515600" cy="1325563"/>
          </a:xfrm>
        </p:spPr>
        <p:txBody>
          <a:bodyPr>
            <a:normAutofit/>
          </a:bodyPr>
          <a:lstStyle/>
          <a:p>
            <a:pPr algn="ctr"/>
            <a:r>
              <a:rPr lang="en-US" sz="6000" b="1" dirty="0"/>
              <a:t>Prayer After </a:t>
            </a:r>
            <a:r>
              <a:rPr lang="en-US" sz="6000" b="1" dirty="0" err="1"/>
              <a:t>Commnion</a:t>
            </a:r>
            <a:endParaRPr lang="en-US" sz="6000" b="1" dirty="0"/>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77DCC9F-286C-4CC5-97C8-312135656926}"/>
              </a:ext>
            </a:extLst>
          </p:cNvPr>
          <p:cNvPicPr>
            <a:picLocks noChangeAspect="1" noChangeArrowheads="1"/>
          </p:cNvPicPr>
          <p:nvPr/>
        </p:nvPicPr>
        <p:blipFill>
          <a:blip r:embed="rId3"/>
          <a:srcRect/>
          <a:stretch>
            <a:fillRect/>
          </a:stretch>
        </p:blipFill>
        <p:spPr bwMode="auto">
          <a:xfrm>
            <a:off x="4895718" y="1288012"/>
            <a:ext cx="2508486" cy="1829105"/>
          </a:xfrm>
          <a:prstGeom prst="rect">
            <a:avLst/>
          </a:prstGeom>
          <a:noFill/>
        </p:spPr>
      </p:pic>
    </p:spTree>
    <p:extLst>
      <p:ext uri="{BB962C8B-B14F-4D97-AF65-F5344CB8AC3E}">
        <p14:creationId xmlns:p14="http://schemas.microsoft.com/office/powerpoint/2010/main" val="33713395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7F05-306C-4996-B2BB-E3DAD8AC5EAF}"/>
              </a:ext>
            </a:extLst>
          </p:cNvPr>
          <p:cNvSpPr>
            <a:spLocks noGrp="1"/>
          </p:cNvSpPr>
          <p:nvPr>
            <p:ph type="ctrTitle"/>
          </p:nvPr>
        </p:nvSpPr>
        <p:spPr>
          <a:xfrm>
            <a:off x="1040422" y="3231364"/>
            <a:ext cx="10336824" cy="2384548"/>
          </a:xfrm>
        </p:spPr>
        <p:txBody>
          <a:bodyPr>
            <a:noAutofit/>
          </a:bodyPr>
          <a:lstStyle/>
          <a:p>
            <a:pPr algn="l"/>
            <a:r>
              <a:rPr lang="en-US" sz="4800" b="1" dirty="0"/>
              <a:t>Presider: </a:t>
            </a:r>
            <a:br>
              <a:rPr lang="en-US" sz="4800" dirty="0"/>
            </a:br>
            <a:r>
              <a:rPr lang="en-US" sz="4800" b="1" dirty="0"/>
              <a:t>God of Love and Life, you have nourished your people with the fruits of the Earth. You have transformed these humble gifts into the Body and Blood of your Beloved Son and we have received them as both food and drink for our body and spirit. </a:t>
            </a:r>
            <a:endParaRPr lang="en-US" sz="4800" dirty="0"/>
          </a:p>
        </p:txBody>
      </p:sp>
    </p:spTree>
    <p:extLst>
      <p:ext uri="{BB962C8B-B14F-4D97-AF65-F5344CB8AC3E}">
        <p14:creationId xmlns:p14="http://schemas.microsoft.com/office/powerpoint/2010/main" val="22129515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3AFD-B0AE-4FE3-B3FD-DED96601AF5F}"/>
              </a:ext>
            </a:extLst>
          </p:cNvPr>
          <p:cNvSpPr>
            <a:spLocks noGrp="1"/>
          </p:cNvSpPr>
          <p:nvPr>
            <p:ph type="title"/>
          </p:nvPr>
        </p:nvSpPr>
        <p:spPr>
          <a:xfrm>
            <a:off x="926123" y="2870933"/>
            <a:ext cx="10515600" cy="1325563"/>
          </a:xfrm>
        </p:spPr>
        <p:txBody>
          <a:bodyPr>
            <a:noAutofit/>
          </a:bodyPr>
          <a:lstStyle/>
          <a:p>
            <a:r>
              <a:rPr lang="en-US" sz="4800" b="1" dirty="0"/>
              <a:t>Let the power of these gifts remain in us so that the Love of your Spirit may overflow in us and through us. May these gifts we have shared in this celebration grace us to become channels of your Love and Life through Jesus Christ your Son who lives and reigns with you and the Holy Spirit, one God forever and ever.</a:t>
            </a:r>
            <a:br>
              <a:rPr lang="en-US" sz="4800" dirty="0"/>
            </a:br>
            <a:endParaRPr lang="en-US" sz="4800" dirty="0"/>
          </a:p>
        </p:txBody>
      </p:sp>
    </p:spTree>
    <p:extLst>
      <p:ext uri="{BB962C8B-B14F-4D97-AF65-F5344CB8AC3E}">
        <p14:creationId xmlns:p14="http://schemas.microsoft.com/office/powerpoint/2010/main" val="38983488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8599-8587-481D-9AF8-9D823BB90293}"/>
              </a:ext>
            </a:extLst>
          </p:cNvPr>
          <p:cNvSpPr>
            <a:spLocks noGrp="1"/>
          </p:cNvSpPr>
          <p:nvPr>
            <p:ph type="ctrTitle"/>
          </p:nvPr>
        </p:nvSpPr>
        <p:spPr>
          <a:xfrm>
            <a:off x="2813540" y="1617785"/>
            <a:ext cx="6682154" cy="3130064"/>
          </a:xfrm>
        </p:spPr>
        <p:txBody>
          <a:bodyPr>
            <a:noAutofit/>
          </a:bodyPr>
          <a:lstStyle/>
          <a:p>
            <a:pPr algn="l"/>
            <a:r>
              <a:rPr lang="en-US" sz="12800" b="1" dirty="0"/>
              <a:t>All: Amen</a:t>
            </a:r>
            <a:br>
              <a:rPr lang="en-US" sz="6600" dirty="0"/>
            </a:br>
            <a:endParaRPr lang="en-US" sz="6600" dirty="0"/>
          </a:p>
        </p:txBody>
      </p:sp>
      <p:pic>
        <p:nvPicPr>
          <p:cNvPr id="3" name="Picture 2" descr="http://t1.gstatic.com/images?q=tbn:ANd9GcRTBYhdwLRro4xT83nWjKQ28UmO0kOsnPQIDY8f4klDPgIhkdSXBg">
            <a:extLst>
              <a:ext uri="{FF2B5EF4-FFF2-40B4-BE49-F238E27FC236}">
                <a16:creationId xmlns:a16="http://schemas.microsoft.com/office/drawing/2014/main" id="{2B79FFE2-67F4-4A97-86A0-4FFEA7894CC7}"/>
              </a:ext>
            </a:extLst>
          </p:cNvPr>
          <p:cNvPicPr>
            <a:picLocks noChangeAspect="1" noChangeArrowheads="1"/>
          </p:cNvPicPr>
          <p:nvPr/>
        </p:nvPicPr>
        <p:blipFill>
          <a:blip r:embed="rId2"/>
          <a:srcRect/>
          <a:stretch>
            <a:fillRect/>
          </a:stretch>
        </p:blipFill>
        <p:spPr bwMode="auto">
          <a:xfrm>
            <a:off x="4440114" y="3675185"/>
            <a:ext cx="3276600" cy="2286000"/>
          </a:xfrm>
          <a:prstGeom prst="rect">
            <a:avLst/>
          </a:prstGeom>
          <a:noFill/>
        </p:spPr>
      </p:pic>
    </p:spTree>
    <p:extLst>
      <p:ext uri="{BB962C8B-B14F-4D97-AF65-F5344CB8AC3E}">
        <p14:creationId xmlns:p14="http://schemas.microsoft.com/office/powerpoint/2010/main" val="2050605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0D02-F3E8-43CA-B8C5-D5C49B79E43A}"/>
              </a:ext>
            </a:extLst>
          </p:cNvPr>
          <p:cNvSpPr>
            <a:spLocks noGrp="1"/>
          </p:cNvSpPr>
          <p:nvPr>
            <p:ph type="title"/>
          </p:nvPr>
        </p:nvSpPr>
        <p:spPr>
          <a:xfrm>
            <a:off x="1039446" y="3277983"/>
            <a:ext cx="10515600" cy="1325563"/>
          </a:xfrm>
        </p:spPr>
        <p:txBody>
          <a:bodyPr>
            <a:normAutofit/>
          </a:bodyPr>
          <a:lstStyle/>
          <a:p>
            <a:pPr algn="ctr"/>
            <a:r>
              <a:rPr lang="en-US" sz="6000" b="1" dirty="0"/>
              <a:t>Concluding Rites</a:t>
            </a:r>
          </a:p>
        </p:txBody>
      </p:sp>
      <p:pic>
        <p:nvPicPr>
          <p:cNvPr id="3" name="Picture 2" descr="http://62.0.5.137/ts2.mm.bing.net/images/thumbnail.aspx?q=1185344660245&amp;id=35ef1f5e3c51debb319ddda3dc3d7b1d">
            <a:hlinkClick r:id="rId2" tooltip="... Lifestyle: THE IMPORTANCE OF VITAMIN D AND ENJOYING THE SUN, SAFELY"/>
            <a:extLst>
              <a:ext uri="{FF2B5EF4-FFF2-40B4-BE49-F238E27FC236}">
                <a16:creationId xmlns:a16="http://schemas.microsoft.com/office/drawing/2014/main" id="{677DCC9F-286C-4CC5-97C8-312135656926}"/>
              </a:ext>
            </a:extLst>
          </p:cNvPr>
          <p:cNvPicPr>
            <a:picLocks noChangeAspect="1" noChangeArrowheads="1"/>
          </p:cNvPicPr>
          <p:nvPr/>
        </p:nvPicPr>
        <p:blipFill>
          <a:blip r:embed="rId3"/>
          <a:srcRect/>
          <a:stretch>
            <a:fillRect/>
          </a:stretch>
        </p:blipFill>
        <p:spPr bwMode="auto">
          <a:xfrm>
            <a:off x="4895718" y="1288012"/>
            <a:ext cx="2508486" cy="1829105"/>
          </a:xfrm>
          <a:prstGeom prst="rect">
            <a:avLst/>
          </a:prstGeom>
          <a:noFill/>
        </p:spPr>
      </p:pic>
    </p:spTree>
    <p:extLst>
      <p:ext uri="{BB962C8B-B14F-4D97-AF65-F5344CB8AC3E}">
        <p14:creationId xmlns:p14="http://schemas.microsoft.com/office/powerpoint/2010/main" val="17110669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75D2-FD5A-486B-9FAC-A17201CFCAFD}"/>
              </a:ext>
            </a:extLst>
          </p:cNvPr>
          <p:cNvSpPr>
            <a:spLocks noGrp="1"/>
          </p:cNvSpPr>
          <p:nvPr>
            <p:ph type="ctrTitle"/>
          </p:nvPr>
        </p:nvSpPr>
        <p:spPr>
          <a:xfrm>
            <a:off x="977884" y="4169023"/>
            <a:ext cx="10714895" cy="2387600"/>
          </a:xfrm>
        </p:spPr>
        <p:txBody>
          <a:bodyPr>
            <a:noAutofit/>
          </a:bodyPr>
          <a:lstStyle/>
          <a:p>
            <a:pPr algn="l"/>
            <a:r>
              <a:rPr lang="en-US" sz="4800" b="1" dirty="0"/>
              <a:t>Presider: The Lord be with you.</a:t>
            </a:r>
            <a:br>
              <a:rPr lang="en-US" sz="4800" b="1" dirty="0"/>
            </a:br>
            <a:br>
              <a:rPr lang="en-US" sz="4800" b="1" dirty="0"/>
            </a:br>
            <a:r>
              <a:rPr lang="en-US" b="1" dirty="0"/>
              <a:t>All: And with your spirit.</a:t>
            </a:r>
            <a:br>
              <a:rPr lang="en-US" sz="7200" b="1" dirty="0"/>
            </a:br>
            <a:br>
              <a:rPr lang="en-US" b="1" dirty="0"/>
            </a:br>
            <a:r>
              <a:rPr lang="en-US" sz="4800" b="1" dirty="0">
                <a:solidFill>
                  <a:prstClr val="black"/>
                </a:solidFill>
              </a:rPr>
              <a:t>Presider:</a:t>
            </a:r>
            <a:r>
              <a:rPr lang="en-PH" b="1" dirty="0"/>
              <a:t> </a:t>
            </a:r>
            <a:r>
              <a:rPr lang="en-PH" sz="4400" b="1" dirty="0"/>
              <a:t>Bow your heads now as we pray for God’s blessing: </a:t>
            </a:r>
            <a:br>
              <a:rPr lang="en-PH" sz="3200" dirty="0"/>
            </a:br>
            <a:br>
              <a:rPr lang="en-PH" sz="4400" dirty="0"/>
            </a:br>
            <a:endParaRPr lang="en-US" sz="4400" b="1" dirty="0"/>
          </a:p>
        </p:txBody>
      </p:sp>
    </p:spTree>
    <p:extLst>
      <p:ext uri="{BB962C8B-B14F-4D97-AF65-F5344CB8AC3E}">
        <p14:creationId xmlns:p14="http://schemas.microsoft.com/office/powerpoint/2010/main" val="3802486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375D2-FD5A-486B-9FAC-A17201CFCAFD}"/>
              </a:ext>
            </a:extLst>
          </p:cNvPr>
          <p:cNvSpPr>
            <a:spLocks noGrp="1"/>
          </p:cNvSpPr>
          <p:nvPr>
            <p:ph type="ctrTitle"/>
          </p:nvPr>
        </p:nvSpPr>
        <p:spPr>
          <a:xfrm>
            <a:off x="874895" y="3555157"/>
            <a:ext cx="10714895" cy="2387600"/>
          </a:xfrm>
        </p:spPr>
        <p:txBody>
          <a:bodyPr>
            <a:noAutofit/>
          </a:bodyPr>
          <a:lstStyle/>
          <a:p>
            <a:pPr algn="l"/>
            <a:r>
              <a:rPr lang="en-US" sz="4400" b="1" dirty="0"/>
              <a:t>Presider: </a:t>
            </a:r>
            <a:br>
              <a:rPr lang="en-US" sz="3600" dirty="0"/>
            </a:br>
            <a:r>
              <a:rPr lang="en-PH" sz="4800" b="1" dirty="0"/>
              <a:t>God of all creation, you were pleased to make Earth your Home and Home for all your created beings. Make us ever aware of and allow us to feel the Breath of Life that unites us to You, to all of humanity and to all of creation. </a:t>
            </a:r>
            <a:br>
              <a:rPr lang="en-PH" sz="3200" dirty="0"/>
            </a:br>
            <a:endParaRPr lang="en-US" sz="3200" dirty="0"/>
          </a:p>
        </p:txBody>
      </p:sp>
    </p:spTree>
    <p:extLst>
      <p:ext uri="{BB962C8B-B14F-4D97-AF65-F5344CB8AC3E}">
        <p14:creationId xmlns:p14="http://schemas.microsoft.com/office/powerpoint/2010/main" val="2135910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1244</Words>
  <Application>Microsoft Macintosh PowerPoint</Application>
  <PresentationFormat>Widescreen</PresentationFormat>
  <Paragraphs>108</Paragraphs>
  <Slides>109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109</vt:i4>
      </vt:variant>
    </vt:vector>
  </HeadingPairs>
  <TitlesOfParts>
    <vt:vector size="113" baseType="lpstr">
      <vt:lpstr>Arial</vt:lpstr>
      <vt:lpstr>Calibri</vt:lpstr>
      <vt:lpstr>Calibri Light</vt:lpstr>
      <vt:lpstr>Office Theme</vt:lpstr>
      <vt:lpstr>EUCHARISTIC CELEBRATION</vt:lpstr>
      <vt:lpstr>Welcome and Introduction</vt:lpstr>
      <vt:lpstr>Commentator:  Peace and love flowing from the heart of Creation and from the very heart of God, our Loving Creator. We gather today to culminate the Season of Creation and to praise and thank God for the goodness and beauty of creation.  </vt:lpstr>
      <vt:lpstr>Commentator: Let us, for a moment, be actively silent to open our being to take in all that is around us, to take in Earth, to take in all of life on Earth, to take in the Holy Presence that permeates Earth and the whole of creation... (pause)  </vt:lpstr>
      <vt:lpstr>A Prayer of Invocation by Fr. John Leydon and Sr. Elizabeth Carranza  </vt:lpstr>
      <vt:lpstr>Leader: In Laudato Si, Pope Francis reminds us that “alongside sacred scripture...(nature) is also a continuing revelation of the divine” (cf LS 85). He also reminds us that “The history of our friendship with God is always linked to particular places which take on an intensely personal meaning” (84). We gather now as Filipinos, to whom God has spoken and has revealed the beauty and bounty of creation through special places and creatures in the Philippines.  </vt:lpstr>
      <vt:lpstr>Leader: We call upon Earth, with its beautiful depths and soaring heights, its vitality and abundance of life, and together ask Her to:   Response (all): Come and be with us.   </vt:lpstr>
      <vt:lpstr>Leader: We call upon the mountains, Mt. Apo and Mt. Dulang-dulang in Mindanao, Mt. Kanlaon in the Visayas, Mt. Pulag and Mt. Mayon in Luzon, the entire Kitanglad, Cordillera and Sierra Madre Ranges, Philippine summits where we encounter deeply the God of peace, and we ask them to:   Response (all): Come and be with us. </vt:lpstr>
      <vt:lpstr>Leader: We call upon the land which grows our food, the nurturing soil, the fertile fields, the abundant farms, gardens and orchards, and we ask them to:    Response (all): Come and be with us. </vt:lpstr>
      <vt:lpstr>Leader: We call upon the forests, the great trees reaching strongly to the sky with the Earth in their roots and the heavens in their branches, and we ask them to:     Response (all): Come and be with us.   </vt:lpstr>
      <vt:lpstr>Leader: We call upon the creatures of the fields, mountains, forests and seas, our brothers and sisters Mouse Deer and Tarsier, Philippine Eagle and Golden-Crowned Flying Fox, Giant Mantra Ray and Whale Shark, Saltwater Crocodile and Leatherback Turtle, all creatures who share with us the Philippine bioregions, and we ask them to:   Response (all): Come and be with us.   </vt:lpstr>
      <vt:lpstr>Leader: We call upon those who have lived on this Earth, our ancestors and our friends, all those who dreamed the best for future generations, and upon whose lives our lives are built, and with thanksgiving we call upon them to:    Response (all): Come and be with us. </vt:lpstr>
      <vt:lpstr>Leader: And above all, we call upon the One whom we hold most sacred, the Triune Lord, wondrous community of infinite love, (LS 246: A Christian Prayer in Union with Creation) the Holy Presence of our Parent God, Source of all beings, the Holy Presence of Jesus, Eternal Word and Love-Incarnate, and the Holy Presence of the Great Spirit flowing throughout the entire Universe and now wanting to rise in our midst to:     Response (all): Come and be with us. </vt:lpstr>
      <vt:lpstr>Processional and Gathering Song</vt:lpstr>
      <vt:lpstr>Leader: We now acknowledge and honor the presence of one another; the presence of our ancestors; the presence of all of creation and the Very Presence of God in us, among us and around us. Let us with one heart and one voice sing our praise and proclamation of the glory of God.  </vt:lpstr>
      <vt:lpstr>Magpuri Kayo sa Panginoon  Koro:   Magpuri kayo sa Panginoong Diyos  lahat ng santinakpan Magsiawit kayo at Sya’y ipagdangal magpakailanman  </vt:lpstr>
      <vt:lpstr>Magpuri kayo mga anghel ng Diyos  sa Panginoong Maykapal Magpuri kayo mga langit  sa Diyos na sa’nyo’y lumikha.   Koro:   Magpuri kayo sa Panginoong Diyos  lahat ng santinakpan Magsiawit kayo at Sya’y ipagdangal magpakailanman     </vt:lpstr>
      <vt:lpstr>   Magpuri kayo sa Panginoon  buwan at araw at bituin Magpuri sa Kanyang karangalan  ulan at hamog at hangin.   Koro:   Magpuri kayo sa Panginoong Diyos  lahat ng santinakpan Magsiawit kayo at Sya’y ipagdangal magpakailanman    </vt:lpstr>
      <vt:lpstr>   Tanang mga tao sa buong mundo,  banal at mabababang puso Purihin ninyo ang Panginoon,  sa sala tayo’y hinango.   Koro:   Magpuri kayo sa Panginoong Diyos  lahat ng santinakpan Magsiawit kayo at Sya’y ipagdangal magpakailanman  </vt:lpstr>
      <vt:lpstr>Presider:  Good morning sisters and brothers. Let us now begin our celebration in the name of our Loving God, the Father, the Son and the Holy Spirit.    </vt:lpstr>
      <vt:lpstr>All: Amen </vt:lpstr>
      <vt:lpstr>Presider: We are gathered today to celebrate the glory of God alive in all creation and in particular to culminate our celebration of the Season of Creation. Let us especially offer this celebration for the healing of the wounds that we humans have caused our Nurturing Mother Earth.   </vt:lpstr>
      <vt:lpstr>In the beginning, God, our Loving Creator brought forth the Universe in all its splendor and beauty. Despite our lack of care and sense of responsibility, God continues to nourish us through the gifts of creation.    </vt:lpstr>
      <vt:lpstr>Yet, as God continues to bless us with the gifts of creation, God also continues to remind us of being brothers and sisters, carers and stewards of all life on earth.    </vt:lpstr>
      <vt:lpstr>Let us pray to this Loving and Generous God to unite all of us in this beautiful celebration of the Holy Eucharist. Let us pray that as One Body of Christ, together with all of creation, </vt:lpstr>
      <vt:lpstr>we may sing the glory and praise of God’s name and as one people, remember with gratitude all the blessings God has showered and continues to shower upon us through the bounty of creation.  </vt:lpstr>
      <vt:lpstr>We pray, too, that through our celebration of the World Day of Prayer for the Care of Creation, we may together renew our commitment to care for our Common Home and to bring back the splendor and beauty of the Universe.    </vt:lpstr>
      <vt:lpstr>Penitential Rites</vt:lpstr>
      <vt:lpstr>Presider:  As we celebrate the glory of God in all of creation and renew our commitment today to care for our Common Home, </vt:lpstr>
      <vt:lpstr>let us especially implore God’s mercy for those sins we have committed against creation and for not hearing both the cry of the earth and the cry of the poor…   Panginoon, Maawa Ka is sung… </vt:lpstr>
      <vt:lpstr>Gloria</vt:lpstr>
      <vt:lpstr>Opening Prayer</vt:lpstr>
      <vt:lpstr>Presider:  God of Love and Life, let your Creative Spirit flow in us and through us to renew the face of the earth. Make of us channels of nourishment for one another and for all beings on earth     </vt:lpstr>
      <vt:lpstr>through Jesus Christ your Son who offered Himself to become Living Bread for all who hunger and Living Water for all who thirst, now and forever. </vt:lpstr>
      <vt:lpstr>All: Amen </vt:lpstr>
      <vt:lpstr>LITURGY OF THE WORD</vt:lpstr>
      <vt:lpstr>First Reading  Habakuk 1:2-3; 2:2-4   </vt:lpstr>
      <vt:lpstr>Reader:  The Word of the Lord.  All: Thanks be to God. </vt:lpstr>
      <vt:lpstr>Responsorial Psalm   If today you hear his voice,  harden not your hearts.  </vt:lpstr>
      <vt:lpstr>Second Reading  2 Timothy 1:6-8, 13-14     </vt:lpstr>
      <vt:lpstr>  Gospel Acclamation:  Aleluya, aleluya,  kami ay gawin mong daan ng iyong pag-ibig, kapayapaan  at katarungan, aleluya!    </vt:lpstr>
      <vt:lpstr>Presider:  The Lord be with you.  All: And also with you. </vt:lpstr>
      <vt:lpstr>Presider:  The proclamation of the Holy Gospel according to Matthew.  All: Glory to you, O God. </vt:lpstr>
      <vt:lpstr>Gospel Reading  Luke 17:5-10  </vt:lpstr>
      <vt:lpstr>Presider:  The Good News of our salvation.  All: Praise to you, Lord,         Jesus Christ. </vt:lpstr>
      <vt:lpstr>Homily</vt:lpstr>
      <vt:lpstr>Profession of Faith</vt:lpstr>
      <vt:lpstr>LITURGY OF THE EUCHARIST</vt:lpstr>
      <vt:lpstr>Prayers of the Faithful and Symbolic Offering</vt:lpstr>
      <vt:lpstr>   Presider: In the presence of our God whose Spirit made us to gather, we have come in awe. In the presence of our God who has sent His Word to live with us, we have come in faith.  </vt:lpstr>
      <vt:lpstr>   In the presence of our God whose arms hold us as children and whose love nourishes us, we have come in trust. In awe, faith and trust,  </vt:lpstr>
      <vt:lpstr>   what do we want to bring now in the Presence of God. For each of the gifts we bring, we echo in one voice: PRAISE BE TO YOU, LORD, GOD OF ALL CREATION!  </vt:lpstr>
      <vt:lpstr>Praise be to you, Lord,  God of all creation. </vt:lpstr>
      <vt:lpstr>       Commentator: We bring to you, in awe, the gift of Fire: the fire from the sun that fuels all life. (Fire is brought in)  </vt:lpstr>
      <vt:lpstr>Praise be to you, Lord,  God of all creation. </vt:lpstr>
      <vt:lpstr>   Commentator: God of all creation, in faith and trust, we ask you: grace us with the Fire of Your Love that we may hear with compassion both the cry of the Earth and the cry of the poor. (short silence)  </vt:lpstr>
      <vt:lpstr>   Commentator: We bring to you, in awe, the gift of water:</vt:lpstr>
      <vt:lpstr>   water that flows from your streams and rivers,  </vt:lpstr>
      <vt:lpstr>   water that quenches our thirst, water that cleanses, and heals. (Water is brought in)</vt:lpstr>
      <vt:lpstr>Praise be to you, Lord,  God of all creation. </vt:lpstr>
      <vt:lpstr>   Commentator: God of all creation, in faith and trust, we ask you: let Your Healing Love flow in and among us that we may together bring healing to the wounds of the world.  (short silence)   </vt:lpstr>
      <vt:lpstr>   We bring to you, in awe, the gift of air: the gaseous realm, the atmosphere, the planet’s membrane.   </vt:lpstr>
      <vt:lpstr>   Your Breath of Life. Our inhale and exhale.  (Air is brought in)  </vt:lpstr>
      <vt:lpstr>Praise be to you, Lord,  God of all creation. </vt:lpstr>
      <vt:lpstr>   Commentator: God of all creation, in faith and trust, we ask you: breathe into  us Your Power to build together our Common Home. (short silence)   </vt:lpstr>
      <vt:lpstr>   We bring to you, in awe, the gift of Earth: life-giving soil;  </vt:lpstr>
      <vt:lpstr>   mountains of peace, valleys and gardens of joy. (Earth is brought in)  </vt:lpstr>
      <vt:lpstr>Praise be to you, Lord,  God of all creation. </vt:lpstr>
      <vt:lpstr>   Commentator: God of all creation, in faith and trust, we ask you: grant unto us the Power to grow and bring forth life, peace and joy in the world. (short silence)    </vt:lpstr>
      <vt:lpstr>   Commentator: We bring to you, in awe, this bread and this wine, fruits of the Earth and works of our hand. (Bread and wine are brought in)  </vt:lpstr>
      <vt:lpstr>Praise be to you, Lord,  God of all creation. </vt:lpstr>
      <vt:lpstr>   Commentator: God of all creation, in faith and trust, we ask you: transform our humble gifts of bread and wine into the Body and Blood of Your Son Jesus Christ who, in His great love, is bringing us and all of creation to fullness of life.  (short silence)   </vt:lpstr>
      <vt:lpstr>Offertory Song:  Kapuri-puri Ka   Kapuri-puri ka,  Diyos Amang lumikha ng lahat Sa Iyong kagandahang-loob narito ang aming maiaalay  </vt:lpstr>
      <vt:lpstr>Mula sa lupa at bunga  ng aming paggawa Ang tinapay na ito para maging pagkaing nagbibigay-buhay Kapuri-puri ang Poong Maykapal Ngayon at magpakailanman Kapuri-puri ang Poong Maykapal Ngayon at magpakailanman </vt:lpstr>
      <vt:lpstr>Kapuri-puri ka,  Diyos Amang lumikha ng lahat Sa Iyong kagandahang-loob narito ang aming maiaalay   </vt:lpstr>
      <vt:lpstr>   Mula sa ubas at bunga  ng aming paggawa Ang alak na ito para maging inuming nagbibigay-lakas Kapuri-puri ang Poong Maykapal Ngayon at magpakailanman Kapuri-puri ang Poong Maykapal Ngayon at magpakailanman </vt:lpstr>
      <vt:lpstr>   Presider:  God of all creation, let the gifts of your Spirit overflow in these gifts of bread and wine that we have offered so that we may be found worthy of your life-giving and all-embracing Love. </vt:lpstr>
      <vt:lpstr>   We ask this through Jesus Christ, your Love made flesh for the life of the entire cosmos from the beginning and till the end of time and onto life everlasting. </vt:lpstr>
      <vt:lpstr>All: Amen </vt:lpstr>
      <vt:lpstr>PowerPoint Presentation</vt:lpstr>
      <vt:lpstr>Communion Song</vt:lpstr>
      <vt:lpstr>Kahanga-hanga   Koro:    Kahanga-hanga ang Iyong pangalan,  O Panginoon sa sangkalupaan. Ipinagbunyi Mo ang Iyong Kamahalan sa buong kalangitan.   </vt:lpstr>
      <vt:lpstr>Pinagmamasdan ko ang langit  na gawa ng ‘Yong mga kamay. Ang buwan at mga bituin na  sa langit ‘Yong inilagay. </vt:lpstr>
      <vt:lpstr> Koro:    Kahanga-hanga ang Iyong pangalan,  O Panginoon sa sangkalupaan. Ipinagbunyi Mo ang Iyong Kamahalan sa buong kalangitan.   </vt:lpstr>
      <vt:lpstr>O sino kaya siyang tao  na Iyong pinagmamasdan? Ginawa Mong anghel ang katulad, pinuno Mo ng karangalan. </vt:lpstr>
      <vt:lpstr> Koro:    Kahanga-hanga ang Iyong pangalan,  O Panginoon sa sangkalupaan. Ipinagbunyi Mo ang Iyong Kamahalan sa buong kalangitan.   </vt:lpstr>
      <vt:lpstr>Malayo man ang tao sa lupa, sakupin man niya ang buwan. Ikutin man ang kalangitan,  ang D’yos rin ang dinadatnan. </vt:lpstr>
      <vt:lpstr> Koro:    Kahanga-hanga ang Iyong pangalan,  O Panginoon sa sangkalupaan. Ipinagbunyi Mo ang Iyong Kamahalan sa buong kalangitan.   </vt:lpstr>
      <vt:lpstr>Ipinagbubunyi “Yong pangalan  ng ibon na lumilipad. Pinahahayag ng kabundukan  “Ikaw ang Poon ng lahat!” </vt:lpstr>
      <vt:lpstr> Koro:    Kahanga-hanga ang Iyong pangalan,  O Panginoon sa sangkalupaan. Ipinagbunyi Mo ang Iyong Kamahalan sa buong kalangitan.   </vt:lpstr>
      <vt:lpstr>Sa dahong hinihipan ng simoy  ang tinig Mo’y mapapakinggan. Sa ulan na biyaya ng langit kabutihan Mo’y makakamtan. </vt:lpstr>
      <vt:lpstr> Koro:    Kahanga-hanga ang Iyong pangalan,  O Panginoon sa sangkalupaan. Ipinagbunyi Mo ang Iyong Kamahalan sa buong kalangitan.   </vt:lpstr>
      <vt:lpstr>Prayer After Commnion</vt:lpstr>
      <vt:lpstr>Presider:  God of Love and Life, you have nourished your people with the fruits of the Earth. You have transformed these humble gifts into the Body and Blood of your Beloved Son and we have received them as both food and drink for our body and spirit. </vt:lpstr>
      <vt:lpstr>Let the power of these gifts remain in us so that the Love of your Spirit may overflow in us and through us. May these gifts we have shared in this celebration grace us to become channels of your Love and Life through Jesus Christ your Son who lives and reigns with you and the Holy Spirit, one God forever and ever. </vt:lpstr>
      <vt:lpstr>All: Amen </vt:lpstr>
      <vt:lpstr>Concluding Rites</vt:lpstr>
      <vt:lpstr>Presider: The Lord be with you.  All: And with your spirit.  Presider: Bow your heads now as we pray for God’s blessing:   </vt:lpstr>
      <vt:lpstr>Presider:  God of all creation, you were pleased to make Earth your Home and Home for all your created beings. Make us ever aware of and allow us to feel the Breath of Life that unites us to You, to all of humanity and to all of creation.  </vt:lpstr>
      <vt:lpstr>Guide us with your wisdom and love through your Holy Spirit. Teach us to use science and technology wisely for our good and the good of all our sister and brother beings. Remain with us as we continue to journey with the whole of creation towards the new heaven and the new earth which you have promised us.   </vt:lpstr>
      <vt:lpstr>Presider:  May the peace of the flowing streams and rivers, the peace of the gentle breeze, the peace of the heavenly skies, the peace of the green fields, the peace springing from the heart of our dear Mother Earth be upon us.  </vt:lpstr>
      <vt:lpstr>Above all, may the peace overflowing from Your Most Sacred Heart, our Loving God, the Father, the Son and the Holy Spirit be with us now and forever.  </vt:lpstr>
      <vt:lpstr>All: Amen </vt:lpstr>
      <vt:lpstr> Presider: Our celebration of the life of Mother Earth and of all creation continues. Let us go forth from here with renewed vigor and sure in our conviction that the God of Life and Love never abandons us, constantly journeys with us, inspires and guides us to find new ways of moving forward together in caring for all of creation.  </vt:lpstr>
      <vt:lpstr>All: Thanks be to God. </vt:lpstr>
      <vt:lpstr>Magpasalamat Kayo sa Panginoon  Koro:   Magpasalamat kayo sa Panginoon Na Syang lumikha  ng lahat ng bagay dito sa mundo Siya’y gumawa ng buwan  at mga bitwin Upang magbigay ng liwanag  sa pagsapit ng dilim </vt:lpstr>
      <vt:lpstr>Koro: O magpasalamat  sa kanyang mga biyaya at awa O ating purihin  ang Poon na mahabagin sa atin     </vt:lpstr>
      <vt:lpstr> Magpasalamat kayo sa Panginoon Dahil sa kagandahang loob niya’y magpakailanman At pagpalain ang Diyos  habang buhay Na siyang nagligtas  sa Kanyang hinirang bayang Israel  </vt:lpstr>
      <vt:lpstr>Koro: O magpasalamat  sa kanyang mga biyaya at awa O ating purihin  ang Poon na mahabagin sa atin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FOR CREATION</dc:title>
  <dc:creator>Elizabeth Carranza</dc:creator>
  <cp:lastModifiedBy>John Leydon</cp:lastModifiedBy>
  <cp:revision>69</cp:revision>
  <dcterms:created xsi:type="dcterms:W3CDTF">2017-08-31T05:52:15Z</dcterms:created>
  <dcterms:modified xsi:type="dcterms:W3CDTF">2019-08-17T05:48:25Z</dcterms:modified>
</cp:coreProperties>
</file>