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413" r:id="rId2"/>
    <p:sldId id="448" r:id="rId3"/>
    <p:sldId id="449" r:id="rId4"/>
    <p:sldId id="450" r:id="rId5"/>
    <p:sldId id="451" r:id="rId6"/>
    <p:sldId id="452"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641"/>
    <p:restoredTop sz="93209"/>
  </p:normalViewPr>
  <p:slideViewPr>
    <p:cSldViewPr snapToGrid="0" snapToObjects="1">
      <p:cViewPr varScale="1">
        <p:scale>
          <a:sx n="119" d="100"/>
          <a:sy n="119" d="100"/>
        </p:scale>
        <p:origin x="712"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45A899-C8C3-FB41-8A77-EA8C4E58F10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21469B6-819B-2140-A01F-61DD65E4B37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6CB6CF1-2593-6448-A720-0271807D1A4B}"/>
              </a:ext>
            </a:extLst>
          </p:cNvPr>
          <p:cNvSpPr>
            <a:spLocks noGrp="1"/>
          </p:cNvSpPr>
          <p:nvPr>
            <p:ph type="dt" sz="half" idx="10"/>
          </p:nvPr>
        </p:nvSpPr>
        <p:spPr/>
        <p:txBody>
          <a:bodyPr/>
          <a:lstStyle/>
          <a:p>
            <a:fld id="{E875FC76-2413-5341-8069-09409EFB7588}" type="datetimeFigureOut">
              <a:rPr lang="en-US" smtClean="0"/>
              <a:t>8/17/19</a:t>
            </a:fld>
            <a:endParaRPr lang="en-US"/>
          </a:p>
        </p:txBody>
      </p:sp>
      <p:sp>
        <p:nvSpPr>
          <p:cNvPr id="5" name="Footer Placeholder 4">
            <a:extLst>
              <a:ext uri="{FF2B5EF4-FFF2-40B4-BE49-F238E27FC236}">
                <a16:creationId xmlns:a16="http://schemas.microsoft.com/office/drawing/2014/main" id="{9E8CBB66-73FB-BC41-BF54-F9BB6FBBF3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F7005EA-A1D0-BD4F-8B2E-3C8610DC9F35}"/>
              </a:ext>
            </a:extLst>
          </p:cNvPr>
          <p:cNvSpPr>
            <a:spLocks noGrp="1"/>
          </p:cNvSpPr>
          <p:nvPr>
            <p:ph type="sldNum" sz="quarter" idx="12"/>
          </p:nvPr>
        </p:nvSpPr>
        <p:spPr/>
        <p:txBody>
          <a:bodyPr/>
          <a:lstStyle/>
          <a:p>
            <a:fld id="{CEEAB692-1B0F-884F-B8A8-A664DE092E08}" type="slidenum">
              <a:rPr lang="en-US" smtClean="0"/>
              <a:t>‹#›</a:t>
            </a:fld>
            <a:endParaRPr lang="en-US"/>
          </a:p>
        </p:txBody>
      </p:sp>
    </p:spTree>
    <p:extLst>
      <p:ext uri="{BB962C8B-B14F-4D97-AF65-F5344CB8AC3E}">
        <p14:creationId xmlns:p14="http://schemas.microsoft.com/office/powerpoint/2010/main" val="20388676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34A1E9-24DF-1C4F-8913-0B94132C448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95749DB-2F0C-1F4E-86DC-F44146FB0EA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B21ADF0-BCB0-0846-9D42-2ED79DAAB332}"/>
              </a:ext>
            </a:extLst>
          </p:cNvPr>
          <p:cNvSpPr>
            <a:spLocks noGrp="1"/>
          </p:cNvSpPr>
          <p:nvPr>
            <p:ph type="dt" sz="half" idx="10"/>
          </p:nvPr>
        </p:nvSpPr>
        <p:spPr/>
        <p:txBody>
          <a:bodyPr/>
          <a:lstStyle/>
          <a:p>
            <a:fld id="{E875FC76-2413-5341-8069-09409EFB7588}" type="datetimeFigureOut">
              <a:rPr lang="en-US" smtClean="0"/>
              <a:t>8/17/19</a:t>
            </a:fld>
            <a:endParaRPr lang="en-US"/>
          </a:p>
        </p:txBody>
      </p:sp>
      <p:sp>
        <p:nvSpPr>
          <p:cNvPr id="5" name="Footer Placeholder 4">
            <a:extLst>
              <a:ext uri="{FF2B5EF4-FFF2-40B4-BE49-F238E27FC236}">
                <a16:creationId xmlns:a16="http://schemas.microsoft.com/office/drawing/2014/main" id="{9891D088-F9C8-8449-83BD-5A8ED9C6B1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ACC95A9-4383-FE48-9A64-5E59469A3426}"/>
              </a:ext>
            </a:extLst>
          </p:cNvPr>
          <p:cNvSpPr>
            <a:spLocks noGrp="1"/>
          </p:cNvSpPr>
          <p:nvPr>
            <p:ph type="sldNum" sz="quarter" idx="12"/>
          </p:nvPr>
        </p:nvSpPr>
        <p:spPr/>
        <p:txBody>
          <a:bodyPr/>
          <a:lstStyle/>
          <a:p>
            <a:fld id="{CEEAB692-1B0F-884F-B8A8-A664DE092E08}" type="slidenum">
              <a:rPr lang="en-US" smtClean="0"/>
              <a:t>‹#›</a:t>
            </a:fld>
            <a:endParaRPr lang="en-US"/>
          </a:p>
        </p:txBody>
      </p:sp>
    </p:spTree>
    <p:extLst>
      <p:ext uri="{BB962C8B-B14F-4D97-AF65-F5344CB8AC3E}">
        <p14:creationId xmlns:p14="http://schemas.microsoft.com/office/powerpoint/2010/main" val="37381545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557FDFE-5A8E-C746-B36E-093B807F7C5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D2CBD5C-2DCD-D841-A9DF-3DBDCD6E41F1}"/>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FB7235B-3244-974A-A41A-81C9AB16D842}"/>
              </a:ext>
            </a:extLst>
          </p:cNvPr>
          <p:cNvSpPr>
            <a:spLocks noGrp="1"/>
          </p:cNvSpPr>
          <p:nvPr>
            <p:ph type="dt" sz="half" idx="10"/>
          </p:nvPr>
        </p:nvSpPr>
        <p:spPr/>
        <p:txBody>
          <a:bodyPr/>
          <a:lstStyle/>
          <a:p>
            <a:fld id="{E875FC76-2413-5341-8069-09409EFB7588}" type="datetimeFigureOut">
              <a:rPr lang="en-US" smtClean="0"/>
              <a:t>8/17/19</a:t>
            </a:fld>
            <a:endParaRPr lang="en-US"/>
          </a:p>
        </p:txBody>
      </p:sp>
      <p:sp>
        <p:nvSpPr>
          <p:cNvPr id="5" name="Footer Placeholder 4">
            <a:extLst>
              <a:ext uri="{FF2B5EF4-FFF2-40B4-BE49-F238E27FC236}">
                <a16:creationId xmlns:a16="http://schemas.microsoft.com/office/drawing/2014/main" id="{27C9673A-FD01-7C4C-94A5-7B40196208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9A739B-F23D-0B44-8281-95FCC4112BB5}"/>
              </a:ext>
            </a:extLst>
          </p:cNvPr>
          <p:cNvSpPr>
            <a:spLocks noGrp="1"/>
          </p:cNvSpPr>
          <p:nvPr>
            <p:ph type="sldNum" sz="quarter" idx="12"/>
          </p:nvPr>
        </p:nvSpPr>
        <p:spPr/>
        <p:txBody>
          <a:bodyPr/>
          <a:lstStyle/>
          <a:p>
            <a:fld id="{CEEAB692-1B0F-884F-B8A8-A664DE092E08}" type="slidenum">
              <a:rPr lang="en-US" smtClean="0"/>
              <a:t>‹#›</a:t>
            </a:fld>
            <a:endParaRPr lang="en-US"/>
          </a:p>
        </p:txBody>
      </p:sp>
    </p:spTree>
    <p:extLst>
      <p:ext uri="{BB962C8B-B14F-4D97-AF65-F5344CB8AC3E}">
        <p14:creationId xmlns:p14="http://schemas.microsoft.com/office/powerpoint/2010/main" val="36875148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Divider/Thank You White Backgroun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defRPr>
                <a:solidFill>
                  <a:schemeClr val="tx1"/>
                </a:solidFill>
              </a:defRPr>
            </a:lvl1pPr>
          </a:lstStyle>
          <a:p>
            <a:r>
              <a:rPr lang="en-US"/>
              <a:t>Click to edit Master title style</a:t>
            </a:r>
            <a:endParaRPr lang="en-US" dirty="0"/>
          </a:p>
        </p:txBody>
      </p:sp>
    </p:spTree>
    <p:extLst>
      <p:ext uri="{BB962C8B-B14F-4D97-AF65-F5344CB8AC3E}">
        <p14:creationId xmlns:p14="http://schemas.microsoft.com/office/powerpoint/2010/main" val="23822897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BBB985-FD32-1249-AFEF-C3E65C5392A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5A4086B-3F89-CB47-9382-38FEEAB17A5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754D9C-C6F2-5544-88BA-08F2B140C975}"/>
              </a:ext>
            </a:extLst>
          </p:cNvPr>
          <p:cNvSpPr>
            <a:spLocks noGrp="1"/>
          </p:cNvSpPr>
          <p:nvPr>
            <p:ph type="dt" sz="half" idx="10"/>
          </p:nvPr>
        </p:nvSpPr>
        <p:spPr/>
        <p:txBody>
          <a:bodyPr/>
          <a:lstStyle/>
          <a:p>
            <a:fld id="{E875FC76-2413-5341-8069-09409EFB7588}" type="datetimeFigureOut">
              <a:rPr lang="en-US" smtClean="0"/>
              <a:t>8/17/19</a:t>
            </a:fld>
            <a:endParaRPr lang="en-US"/>
          </a:p>
        </p:txBody>
      </p:sp>
      <p:sp>
        <p:nvSpPr>
          <p:cNvPr id="5" name="Footer Placeholder 4">
            <a:extLst>
              <a:ext uri="{FF2B5EF4-FFF2-40B4-BE49-F238E27FC236}">
                <a16:creationId xmlns:a16="http://schemas.microsoft.com/office/drawing/2014/main" id="{1D3CEAD7-2787-F14B-8E45-8F4BCFA305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8FE7F4-B9D7-4E47-B9F4-96F458B00638}"/>
              </a:ext>
            </a:extLst>
          </p:cNvPr>
          <p:cNvSpPr>
            <a:spLocks noGrp="1"/>
          </p:cNvSpPr>
          <p:nvPr>
            <p:ph type="sldNum" sz="quarter" idx="12"/>
          </p:nvPr>
        </p:nvSpPr>
        <p:spPr/>
        <p:txBody>
          <a:bodyPr/>
          <a:lstStyle/>
          <a:p>
            <a:fld id="{CEEAB692-1B0F-884F-B8A8-A664DE092E08}" type="slidenum">
              <a:rPr lang="en-US" smtClean="0"/>
              <a:t>‹#›</a:t>
            </a:fld>
            <a:endParaRPr lang="en-US"/>
          </a:p>
        </p:txBody>
      </p:sp>
    </p:spTree>
    <p:extLst>
      <p:ext uri="{BB962C8B-B14F-4D97-AF65-F5344CB8AC3E}">
        <p14:creationId xmlns:p14="http://schemas.microsoft.com/office/powerpoint/2010/main" val="652767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C6FF05-04A4-C546-8000-55D35C11F4B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A405D96-9AAF-3443-B8E5-F8B99AF3797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67EB9733-7F12-E74E-9578-00D7CBAA6958}"/>
              </a:ext>
            </a:extLst>
          </p:cNvPr>
          <p:cNvSpPr>
            <a:spLocks noGrp="1"/>
          </p:cNvSpPr>
          <p:nvPr>
            <p:ph type="dt" sz="half" idx="10"/>
          </p:nvPr>
        </p:nvSpPr>
        <p:spPr/>
        <p:txBody>
          <a:bodyPr/>
          <a:lstStyle/>
          <a:p>
            <a:fld id="{E875FC76-2413-5341-8069-09409EFB7588}" type="datetimeFigureOut">
              <a:rPr lang="en-US" smtClean="0"/>
              <a:t>8/17/19</a:t>
            </a:fld>
            <a:endParaRPr lang="en-US"/>
          </a:p>
        </p:txBody>
      </p:sp>
      <p:sp>
        <p:nvSpPr>
          <p:cNvPr id="5" name="Footer Placeholder 4">
            <a:extLst>
              <a:ext uri="{FF2B5EF4-FFF2-40B4-BE49-F238E27FC236}">
                <a16:creationId xmlns:a16="http://schemas.microsoft.com/office/drawing/2014/main" id="{01775DC4-858F-4A4F-AE0C-F8EB50C035F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BD0B82-3F6E-4C48-9AF4-1F89060001A4}"/>
              </a:ext>
            </a:extLst>
          </p:cNvPr>
          <p:cNvSpPr>
            <a:spLocks noGrp="1"/>
          </p:cNvSpPr>
          <p:nvPr>
            <p:ph type="sldNum" sz="quarter" idx="12"/>
          </p:nvPr>
        </p:nvSpPr>
        <p:spPr/>
        <p:txBody>
          <a:bodyPr/>
          <a:lstStyle/>
          <a:p>
            <a:fld id="{CEEAB692-1B0F-884F-B8A8-A664DE092E08}" type="slidenum">
              <a:rPr lang="en-US" smtClean="0"/>
              <a:t>‹#›</a:t>
            </a:fld>
            <a:endParaRPr lang="en-US"/>
          </a:p>
        </p:txBody>
      </p:sp>
    </p:spTree>
    <p:extLst>
      <p:ext uri="{BB962C8B-B14F-4D97-AF65-F5344CB8AC3E}">
        <p14:creationId xmlns:p14="http://schemas.microsoft.com/office/powerpoint/2010/main" val="18606453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AFDC05-5DF5-CC4F-B952-3EC686D5E5B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BD55BAC-F768-7240-9A35-8B48F7750CD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7476308-B7E8-A04D-9434-7B879A8D2FB1}"/>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B638B0A-BF49-7A48-9DC2-FBD8869AC359}"/>
              </a:ext>
            </a:extLst>
          </p:cNvPr>
          <p:cNvSpPr>
            <a:spLocks noGrp="1"/>
          </p:cNvSpPr>
          <p:nvPr>
            <p:ph type="dt" sz="half" idx="10"/>
          </p:nvPr>
        </p:nvSpPr>
        <p:spPr/>
        <p:txBody>
          <a:bodyPr/>
          <a:lstStyle/>
          <a:p>
            <a:fld id="{E875FC76-2413-5341-8069-09409EFB7588}" type="datetimeFigureOut">
              <a:rPr lang="en-US" smtClean="0"/>
              <a:t>8/17/19</a:t>
            </a:fld>
            <a:endParaRPr lang="en-US"/>
          </a:p>
        </p:txBody>
      </p:sp>
      <p:sp>
        <p:nvSpPr>
          <p:cNvPr id="6" name="Footer Placeholder 5">
            <a:extLst>
              <a:ext uri="{FF2B5EF4-FFF2-40B4-BE49-F238E27FC236}">
                <a16:creationId xmlns:a16="http://schemas.microsoft.com/office/drawing/2014/main" id="{EAC5CF0B-9D1E-114F-BE06-3AF3B62CB4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42427AA-328E-CD4D-90FA-7B7B527473BE}"/>
              </a:ext>
            </a:extLst>
          </p:cNvPr>
          <p:cNvSpPr>
            <a:spLocks noGrp="1"/>
          </p:cNvSpPr>
          <p:nvPr>
            <p:ph type="sldNum" sz="quarter" idx="12"/>
          </p:nvPr>
        </p:nvSpPr>
        <p:spPr/>
        <p:txBody>
          <a:bodyPr/>
          <a:lstStyle/>
          <a:p>
            <a:fld id="{CEEAB692-1B0F-884F-B8A8-A664DE092E08}" type="slidenum">
              <a:rPr lang="en-US" smtClean="0"/>
              <a:t>‹#›</a:t>
            </a:fld>
            <a:endParaRPr lang="en-US"/>
          </a:p>
        </p:txBody>
      </p:sp>
    </p:spTree>
    <p:extLst>
      <p:ext uri="{BB962C8B-B14F-4D97-AF65-F5344CB8AC3E}">
        <p14:creationId xmlns:p14="http://schemas.microsoft.com/office/powerpoint/2010/main" val="39616327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54DFC8-BB53-CB4E-8A51-286C48A810B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D07B339-0554-D043-8B12-E2C5AEB709E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1835A38-A6C9-2342-9D27-DB197E7E9B3B}"/>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95C98D9-EA91-DF4A-8FF4-5953E26109B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256C339-5C19-0C40-B0AF-1D2101E4864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CF4CFD8-5AD5-074A-A724-D9D3F8064824}"/>
              </a:ext>
            </a:extLst>
          </p:cNvPr>
          <p:cNvSpPr>
            <a:spLocks noGrp="1"/>
          </p:cNvSpPr>
          <p:nvPr>
            <p:ph type="dt" sz="half" idx="10"/>
          </p:nvPr>
        </p:nvSpPr>
        <p:spPr/>
        <p:txBody>
          <a:bodyPr/>
          <a:lstStyle/>
          <a:p>
            <a:fld id="{E875FC76-2413-5341-8069-09409EFB7588}" type="datetimeFigureOut">
              <a:rPr lang="en-US" smtClean="0"/>
              <a:t>8/17/19</a:t>
            </a:fld>
            <a:endParaRPr lang="en-US"/>
          </a:p>
        </p:txBody>
      </p:sp>
      <p:sp>
        <p:nvSpPr>
          <p:cNvPr id="8" name="Footer Placeholder 7">
            <a:extLst>
              <a:ext uri="{FF2B5EF4-FFF2-40B4-BE49-F238E27FC236}">
                <a16:creationId xmlns:a16="http://schemas.microsoft.com/office/drawing/2014/main" id="{F7CCBE68-3786-454A-AFA1-7EE4DFB580C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5CC4E31-4683-EA4A-98F4-357B8F893C49}"/>
              </a:ext>
            </a:extLst>
          </p:cNvPr>
          <p:cNvSpPr>
            <a:spLocks noGrp="1"/>
          </p:cNvSpPr>
          <p:nvPr>
            <p:ph type="sldNum" sz="quarter" idx="12"/>
          </p:nvPr>
        </p:nvSpPr>
        <p:spPr/>
        <p:txBody>
          <a:bodyPr/>
          <a:lstStyle/>
          <a:p>
            <a:fld id="{CEEAB692-1B0F-884F-B8A8-A664DE092E08}" type="slidenum">
              <a:rPr lang="en-US" smtClean="0"/>
              <a:t>‹#›</a:t>
            </a:fld>
            <a:endParaRPr lang="en-US"/>
          </a:p>
        </p:txBody>
      </p:sp>
    </p:spTree>
    <p:extLst>
      <p:ext uri="{BB962C8B-B14F-4D97-AF65-F5344CB8AC3E}">
        <p14:creationId xmlns:p14="http://schemas.microsoft.com/office/powerpoint/2010/main" val="2392161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7FAFD5-D4EA-3141-972D-5A16B9CBB4F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8815BD1-9479-6440-BDD3-8D54CFB75122}"/>
              </a:ext>
            </a:extLst>
          </p:cNvPr>
          <p:cNvSpPr>
            <a:spLocks noGrp="1"/>
          </p:cNvSpPr>
          <p:nvPr>
            <p:ph type="dt" sz="half" idx="10"/>
          </p:nvPr>
        </p:nvSpPr>
        <p:spPr/>
        <p:txBody>
          <a:bodyPr/>
          <a:lstStyle/>
          <a:p>
            <a:fld id="{E875FC76-2413-5341-8069-09409EFB7588}" type="datetimeFigureOut">
              <a:rPr lang="en-US" smtClean="0"/>
              <a:t>8/17/19</a:t>
            </a:fld>
            <a:endParaRPr lang="en-US"/>
          </a:p>
        </p:txBody>
      </p:sp>
      <p:sp>
        <p:nvSpPr>
          <p:cNvPr id="4" name="Footer Placeholder 3">
            <a:extLst>
              <a:ext uri="{FF2B5EF4-FFF2-40B4-BE49-F238E27FC236}">
                <a16:creationId xmlns:a16="http://schemas.microsoft.com/office/drawing/2014/main" id="{8001550A-E76B-FA4D-AA64-D89A2425E67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90827FB-D42B-E54E-98BE-DCA1CD95D459}"/>
              </a:ext>
            </a:extLst>
          </p:cNvPr>
          <p:cNvSpPr>
            <a:spLocks noGrp="1"/>
          </p:cNvSpPr>
          <p:nvPr>
            <p:ph type="sldNum" sz="quarter" idx="12"/>
          </p:nvPr>
        </p:nvSpPr>
        <p:spPr/>
        <p:txBody>
          <a:bodyPr/>
          <a:lstStyle/>
          <a:p>
            <a:fld id="{CEEAB692-1B0F-884F-B8A8-A664DE092E08}" type="slidenum">
              <a:rPr lang="en-US" smtClean="0"/>
              <a:t>‹#›</a:t>
            </a:fld>
            <a:endParaRPr lang="en-US"/>
          </a:p>
        </p:txBody>
      </p:sp>
    </p:spTree>
    <p:extLst>
      <p:ext uri="{BB962C8B-B14F-4D97-AF65-F5344CB8AC3E}">
        <p14:creationId xmlns:p14="http://schemas.microsoft.com/office/powerpoint/2010/main" val="22154942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7260756-7626-8442-BBCA-DA36079D6A3C}"/>
              </a:ext>
            </a:extLst>
          </p:cNvPr>
          <p:cNvSpPr>
            <a:spLocks noGrp="1"/>
          </p:cNvSpPr>
          <p:nvPr>
            <p:ph type="dt" sz="half" idx="10"/>
          </p:nvPr>
        </p:nvSpPr>
        <p:spPr/>
        <p:txBody>
          <a:bodyPr/>
          <a:lstStyle/>
          <a:p>
            <a:fld id="{E875FC76-2413-5341-8069-09409EFB7588}" type="datetimeFigureOut">
              <a:rPr lang="en-US" smtClean="0"/>
              <a:t>8/17/19</a:t>
            </a:fld>
            <a:endParaRPr lang="en-US"/>
          </a:p>
        </p:txBody>
      </p:sp>
      <p:sp>
        <p:nvSpPr>
          <p:cNvPr id="3" name="Footer Placeholder 2">
            <a:extLst>
              <a:ext uri="{FF2B5EF4-FFF2-40B4-BE49-F238E27FC236}">
                <a16:creationId xmlns:a16="http://schemas.microsoft.com/office/drawing/2014/main" id="{FD5CFF7C-EA19-674F-829F-2886F0C755C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19EBC03-34C6-1B4D-8546-5F32DC69B77E}"/>
              </a:ext>
            </a:extLst>
          </p:cNvPr>
          <p:cNvSpPr>
            <a:spLocks noGrp="1"/>
          </p:cNvSpPr>
          <p:nvPr>
            <p:ph type="sldNum" sz="quarter" idx="12"/>
          </p:nvPr>
        </p:nvSpPr>
        <p:spPr/>
        <p:txBody>
          <a:bodyPr/>
          <a:lstStyle/>
          <a:p>
            <a:fld id="{CEEAB692-1B0F-884F-B8A8-A664DE092E08}" type="slidenum">
              <a:rPr lang="en-US" smtClean="0"/>
              <a:t>‹#›</a:t>
            </a:fld>
            <a:endParaRPr lang="en-US"/>
          </a:p>
        </p:txBody>
      </p:sp>
    </p:spTree>
    <p:extLst>
      <p:ext uri="{BB962C8B-B14F-4D97-AF65-F5344CB8AC3E}">
        <p14:creationId xmlns:p14="http://schemas.microsoft.com/office/powerpoint/2010/main" val="65915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5A78B3-6C77-684A-87F8-213C8F87E59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36580F8-BB5B-694F-8A27-5F1BC586C1A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650A129-FD63-FE46-809A-A1502C29396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9FE46AA-DCA7-E64E-9E01-69D8A85AEA83}"/>
              </a:ext>
            </a:extLst>
          </p:cNvPr>
          <p:cNvSpPr>
            <a:spLocks noGrp="1"/>
          </p:cNvSpPr>
          <p:nvPr>
            <p:ph type="dt" sz="half" idx="10"/>
          </p:nvPr>
        </p:nvSpPr>
        <p:spPr/>
        <p:txBody>
          <a:bodyPr/>
          <a:lstStyle/>
          <a:p>
            <a:fld id="{E875FC76-2413-5341-8069-09409EFB7588}" type="datetimeFigureOut">
              <a:rPr lang="en-US" smtClean="0"/>
              <a:t>8/17/19</a:t>
            </a:fld>
            <a:endParaRPr lang="en-US"/>
          </a:p>
        </p:txBody>
      </p:sp>
      <p:sp>
        <p:nvSpPr>
          <p:cNvPr id="6" name="Footer Placeholder 5">
            <a:extLst>
              <a:ext uri="{FF2B5EF4-FFF2-40B4-BE49-F238E27FC236}">
                <a16:creationId xmlns:a16="http://schemas.microsoft.com/office/drawing/2014/main" id="{53FDE0AE-7CC6-1142-949E-1D0DBF45615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F8B1DD6-31EE-9F43-86CE-06CE83113433}"/>
              </a:ext>
            </a:extLst>
          </p:cNvPr>
          <p:cNvSpPr>
            <a:spLocks noGrp="1"/>
          </p:cNvSpPr>
          <p:nvPr>
            <p:ph type="sldNum" sz="quarter" idx="12"/>
          </p:nvPr>
        </p:nvSpPr>
        <p:spPr/>
        <p:txBody>
          <a:bodyPr/>
          <a:lstStyle/>
          <a:p>
            <a:fld id="{CEEAB692-1B0F-884F-B8A8-A664DE092E08}" type="slidenum">
              <a:rPr lang="en-US" smtClean="0"/>
              <a:t>‹#›</a:t>
            </a:fld>
            <a:endParaRPr lang="en-US"/>
          </a:p>
        </p:txBody>
      </p:sp>
    </p:spTree>
    <p:extLst>
      <p:ext uri="{BB962C8B-B14F-4D97-AF65-F5344CB8AC3E}">
        <p14:creationId xmlns:p14="http://schemas.microsoft.com/office/powerpoint/2010/main" val="2153816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F5AE34-4E9B-444C-87FA-BFFE23985D3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E11BD41-02B2-5040-B82F-FB9C845CA2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85B52AA-2F32-A343-8F43-CFE8BD4C23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B51B405-9D4F-3341-8FDC-12850E098331}"/>
              </a:ext>
            </a:extLst>
          </p:cNvPr>
          <p:cNvSpPr>
            <a:spLocks noGrp="1"/>
          </p:cNvSpPr>
          <p:nvPr>
            <p:ph type="dt" sz="half" idx="10"/>
          </p:nvPr>
        </p:nvSpPr>
        <p:spPr/>
        <p:txBody>
          <a:bodyPr/>
          <a:lstStyle/>
          <a:p>
            <a:fld id="{E875FC76-2413-5341-8069-09409EFB7588}" type="datetimeFigureOut">
              <a:rPr lang="en-US" smtClean="0"/>
              <a:t>8/17/19</a:t>
            </a:fld>
            <a:endParaRPr lang="en-US"/>
          </a:p>
        </p:txBody>
      </p:sp>
      <p:sp>
        <p:nvSpPr>
          <p:cNvPr id="6" name="Footer Placeholder 5">
            <a:extLst>
              <a:ext uri="{FF2B5EF4-FFF2-40B4-BE49-F238E27FC236}">
                <a16:creationId xmlns:a16="http://schemas.microsoft.com/office/drawing/2014/main" id="{F968D78A-47B8-E149-817E-3AB65E01DA7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C4254A4-3E5B-DD43-9C71-26C9D14B12B9}"/>
              </a:ext>
            </a:extLst>
          </p:cNvPr>
          <p:cNvSpPr>
            <a:spLocks noGrp="1"/>
          </p:cNvSpPr>
          <p:nvPr>
            <p:ph type="sldNum" sz="quarter" idx="12"/>
          </p:nvPr>
        </p:nvSpPr>
        <p:spPr/>
        <p:txBody>
          <a:bodyPr/>
          <a:lstStyle/>
          <a:p>
            <a:fld id="{CEEAB692-1B0F-884F-B8A8-A664DE092E08}" type="slidenum">
              <a:rPr lang="en-US" smtClean="0"/>
              <a:t>‹#›</a:t>
            </a:fld>
            <a:endParaRPr lang="en-US"/>
          </a:p>
        </p:txBody>
      </p:sp>
    </p:spTree>
    <p:extLst>
      <p:ext uri="{BB962C8B-B14F-4D97-AF65-F5344CB8AC3E}">
        <p14:creationId xmlns:p14="http://schemas.microsoft.com/office/powerpoint/2010/main" val="29174788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B30884F-B275-3E47-9C87-3E086A70438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66013CF-CB73-5D4E-9D99-AB8506461FD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862B0E3-8ECA-7F4D-9A02-DA8169BFB1E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75FC76-2413-5341-8069-09409EFB7588}" type="datetimeFigureOut">
              <a:rPr lang="en-US" smtClean="0"/>
              <a:t>8/17/19</a:t>
            </a:fld>
            <a:endParaRPr lang="en-US"/>
          </a:p>
        </p:txBody>
      </p:sp>
      <p:sp>
        <p:nvSpPr>
          <p:cNvPr id="5" name="Footer Placeholder 4">
            <a:extLst>
              <a:ext uri="{FF2B5EF4-FFF2-40B4-BE49-F238E27FC236}">
                <a16:creationId xmlns:a16="http://schemas.microsoft.com/office/drawing/2014/main" id="{28CE6E95-7A65-944A-AE2E-F12A271953D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8F32D32-B06D-9B4B-A993-E673CD7D4F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EAB692-1B0F-884F-B8A8-A664DE092E08}" type="slidenum">
              <a:rPr lang="en-US" smtClean="0"/>
              <a:t>‹#›</a:t>
            </a:fld>
            <a:endParaRPr lang="en-US"/>
          </a:p>
        </p:txBody>
      </p:sp>
    </p:spTree>
    <p:extLst>
      <p:ext uri="{BB962C8B-B14F-4D97-AF65-F5344CB8AC3E}">
        <p14:creationId xmlns:p14="http://schemas.microsoft.com/office/powerpoint/2010/main" val="26573924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340D02-F3E8-43CA-B8C5-D5C49B79E43A}"/>
              </a:ext>
            </a:extLst>
          </p:cNvPr>
          <p:cNvSpPr>
            <a:spLocks noGrp="1"/>
          </p:cNvSpPr>
          <p:nvPr>
            <p:ph type="title"/>
          </p:nvPr>
        </p:nvSpPr>
        <p:spPr>
          <a:xfrm>
            <a:off x="860751" y="2720325"/>
            <a:ext cx="10515600" cy="1325563"/>
          </a:xfrm>
        </p:spPr>
        <p:txBody>
          <a:bodyPr>
            <a:noAutofit/>
          </a:bodyPr>
          <a:lstStyle/>
          <a:p>
            <a:pPr algn="ctr"/>
            <a:r>
              <a:rPr lang="en-US" sz="7200" b="1" dirty="0">
                <a:solidFill>
                  <a:srgbClr val="002060"/>
                </a:solidFill>
                <a:latin typeface="Copperplate" panose="02000504000000020004" pitchFamily="2" charset="77"/>
              </a:rPr>
              <a:t>ORASYON </a:t>
            </a:r>
            <a:br>
              <a:rPr lang="en-US" sz="7200" b="1" dirty="0">
                <a:solidFill>
                  <a:srgbClr val="002060"/>
                </a:solidFill>
                <a:latin typeface="Copperplate" panose="02000504000000020004" pitchFamily="2" charset="77"/>
              </a:rPr>
            </a:br>
            <a:r>
              <a:rPr lang="en-US" sz="7200" b="1" dirty="0">
                <a:solidFill>
                  <a:srgbClr val="002060"/>
                </a:solidFill>
                <a:latin typeface="Copperplate" panose="02000504000000020004" pitchFamily="2" charset="77"/>
              </a:rPr>
              <a:t>PARA SA SANGNILIKHA</a:t>
            </a:r>
          </a:p>
        </p:txBody>
      </p:sp>
      <p:pic>
        <p:nvPicPr>
          <p:cNvPr id="4" name="Picture 3">
            <a:extLst>
              <a:ext uri="{FF2B5EF4-FFF2-40B4-BE49-F238E27FC236}">
                <a16:creationId xmlns:a16="http://schemas.microsoft.com/office/drawing/2014/main" id="{E47DCF35-62F8-CF49-919D-8BAB14D1146E}"/>
              </a:ext>
            </a:extLst>
          </p:cNvPr>
          <p:cNvPicPr>
            <a:picLocks noChangeAspect="1"/>
          </p:cNvPicPr>
          <p:nvPr/>
        </p:nvPicPr>
        <p:blipFill>
          <a:blip r:embed="rId2">
            <a:alphaModFix amt="20000"/>
          </a:blip>
          <a:stretch>
            <a:fillRect/>
          </a:stretch>
        </p:blipFill>
        <p:spPr>
          <a:xfrm>
            <a:off x="0" y="0"/>
            <a:ext cx="12192000" cy="6858000"/>
          </a:xfrm>
          <a:prstGeom prst="rect">
            <a:avLst/>
          </a:prstGeom>
        </p:spPr>
      </p:pic>
    </p:spTree>
    <p:extLst>
      <p:ext uri="{BB962C8B-B14F-4D97-AF65-F5344CB8AC3E}">
        <p14:creationId xmlns:p14="http://schemas.microsoft.com/office/powerpoint/2010/main" val="17102686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A0AEC-322A-48F9-BA62-801FBC3B09B3}"/>
              </a:ext>
            </a:extLst>
          </p:cNvPr>
          <p:cNvSpPr>
            <a:spLocks noGrp="1"/>
          </p:cNvSpPr>
          <p:nvPr>
            <p:ph type="title"/>
          </p:nvPr>
        </p:nvSpPr>
        <p:spPr>
          <a:xfrm>
            <a:off x="885160" y="2305225"/>
            <a:ext cx="10515600" cy="1325563"/>
          </a:xfrm>
        </p:spPr>
        <p:txBody>
          <a:bodyPr>
            <a:noAutofit/>
          </a:bodyPr>
          <a:lstStyle/>
          <a:p>
            <a:r>
              <a:rPr lang="en-US" b="1" dirty="0" err="1">
                <a:solidFill>
                  <a:srgbClr val="002060"/>
                </a:solidFill>
              </a:rPr>
              <a:t>Namumuno</a:t>
            </a:r>
            <a:r>
              <a:rPr lang="en-US" b="1" dirty="0">
                <a:solidFill>
                  <a:srgbClr val="002060"/>
                </a:solidFill>
              </a:rPr>
              <a:t>:</a:t>
            </a:r>
            <a:r>
              <a:rPr lang="en-PH" b="1" dirty="0">
                <a:solidFill>
                  <a:srgbClr val="002060"/>
                </a:solidFill>
              </a:rPr>
              <a:t> Ang </a:t>
            </a:r>
            <a:r>
              <a:rPr lang="en-PH" b="1" dirty="0" err="1">
                <a:solidFill>
                  <a:srgbClr val="002060"/>
                </a:solidFill>
              </a:rPr>
              <a:t>Anghel</a:t>
            </a:r>
            <a:r>
              <a:rPr lang="en-PH" b="1" dirty="0">
                <a:solidFill>
                  <a:srgbClr val="002060"/>
                </a:solidFill>
              </a:rPr>
              <a:t> ng </a:t>
            </a:r>
            <a:r>
              <a:rPr lang="en-PH" b="1" dirty="0" err="1">
                <a:solidFill>
                  <a:srgbClr val="002060"/>
                </a:solidFill>
              </a:rPr>
              <a:t>Panginoon</a:t>
            </a:r>
            <a:r>
              <a:rPr lang="en-PH" b="1" dirty="0">
                <a:solidFill>
                  <a:srgbClr val="002060"/>
                </a:solidFill>
              </a:rPr>
              <a:t> ay </a:t>
            </a:r>
            <a:r>
              <a:rPr lang="en-PH" b="1" dirty="0" err="1">
                <a:solidFill>
                  <a:srgbClr val="002060"/>
                </a:solidFill>
              </a:rPr>
              <a:t>nagpakita</a:t>
            </a:r>
            <a:r>
              <a:rPr lang="en-PH" b="1" dirty="0">
                <a:solidFill>
                  <a:srgbClr val="002060"/>
                </a:solidFill>
              </a:rPr>
              <a:t> </a:t>
            </a:r>
            <a:r>
              <a:rPr lang="en-PH" b="1" dirty="0" err="1">
                <a:solidFill>
                  <a:srgbClr val="002060"/>
                </a:solidFill>
              </a:rPr>
              <a:t>sa</a:t>
            </a:r>
            <a:r>
              <a:rPr lang="en-PH" b="1" dirty="0">
                <a:solidFill>
                  <a:srgbClr val="002060"/>
                </a:solidFill>
              </a:rPr>
              <a:t> </a:t>
            </a:r>
            <a:r>
              <a:rPr lang="en-PH" b="1" dirty="0" err="1">
                <a:solidFill>
                  <a:srgbClr val="002060"/>
                </a:solidFill>
              </a:rPr>
              <a:t>nagniningas</a:t>
            </a:r>
            <a:r>
              <a:rPr lang="en-PH" b="1" dirty="0">
                <a:solidFill>
                  <a:srgbClr val="002060"/>
                </a:solidFill>
              </a:rPr>
              <a:t> </a:t>
            </a:r>
            <a:r>
              <a:rPr lang="en-PH" b="1" dirty="0" err="1">
                <a:solidFill>
                  <a:srgbClr val="002060"/>
                </a:solidFill>
              </a:rPr>
              <a:t>na</a:t>
            </a:r>
            <a:r>
              <a:rPr lang="en-PH" b="1" dirty="0">
                <a:solidFill>
                  <a:srgbClr val="002060"/>
                </a:solidFill>
              </a:rPr>
              <a:t> </a:t>
            </a:r>
            <a:r>
              <a:rPr lang="en-PH" b="1" dirty="0" err="1">
                <a:solidFill>
                  <a:srgbClr val="002060"/>
                </a:solidFill>
              </a:rPr>
              <a:t>kahoy</a:t>
            </a:r>
            <a:r>
              <a:rPr lang="en-PH" b="1" dirty="0">
                <a:solidFill>
                  <a:srgbClr val="002060"/>
                </a:solidFill>
              </a:rPr>
              <a:t> </a:t>
            </a:r>
            <a:br>
              <a:rPr lang="en-PH" sz="5400" b="1" dirty="0">
                <a:solidFill>
                  <a:srgbClr val="002060"/>
                </a:solidFill>
              </a:rPr>
            </a:br>
            <a:br>
              <a:rPr lang="en-US" sz="5400" b="1" dirty="0">
                <a:solidFill>
                  <a:srgbClr val="002060"/>
                </a:solidFill>
              </a:rPr>
            </a:br>
            <a:r>
              <a:rPr lang="en-US" sz="5400" b="1" dirty="0">
                <a:solidFill>
                  <a:srgbClr val="002060"/>
                </a:solidFill>
              </a:rPr>
              <a:t>Bayan: </a:t>
            </a:r>
            <a:r>
              <a:rPr lang="en-PH" sz="5400" b="1" dirty="0">
                <a:solidFill>
                  <a:srgbClr val="002060"/>
                </a:solidFill>
              </a:rPr>
              <a:t>Ang </a:t>
            </a:r>
            <a:r>
              <a:rPr lang="en-PH" sz="5400" b="1" dirty="0" err="1">
                <a:solidFill>
                  <a:srgbClr val="002060"/>
                </a:solidFill>
              </a:rPr>
              <a:t>Panginoon</a:t>
            </a:r>
            <a:r>
              <a:rPr lang="en-PH" sz="5400" b="1" dirty="0">
                <a:solidFill>
                  <a:srgbClr val="002060"/>
                </a:solidFill>
              </a:rPr>
              <a:t> ay Hari, </a:t>
            </a:r>
            <a:r>
              <a:rPr lang="en-PH" sz="5400" b="1" dirty="0" err="1">
                <a:solidFill>
                  <a:srgbClr val="002060"/>
                </a:solidFill>
              </a:rPr>
              <a:t>magalak</a:t>
            </a:r>
            <a:r>
              <a:rPr lang="en-PH" sz="5400" b="1" dirty="0">
                <a:solidFill>
                  <a:srgbClr val="002060"/>
                </a:solidFill>
              </a:rPr>
              <a:t> ang </a:t>
            </a:r>
            <a:r>
              <a:rPr lang="en-PH" sz="5400" b="1" dirty="0" err="1">
                <a:solidFill>
                  <a:srgbClr val="002060"/>
                </a:solidFill>
              </a:rPr>
              <a:t>lupa</a:t>
            </a:r>
            <a:r>
              <a:rPr lang="en-PH" sz="5400" b="1" dirty="0">
                <a:solidFill>
                  <a:srgbClr val="002060"/>
                </a:solidFill>
              </a:rPr>
              <a:t>.</a:t>
            </a:r>
            <a:br>
              <a:rPr lang="en-PH" sz="5400" b="1" dirty="0">
                <a:solidFill>
                  <a:srgbClr val="002060"/>
                </a:solidFill>
              </a:rPr>
            </a:br>
            <a:br>
              <a:rPr lang="en-US" sz="5400" b="1" dirty="0">
                <a:solidFill>
                  <a:srgbClr val="002060"/>
                </a:solidFill>
              </a:rPr>
            </a:br>
            <a:r>
              <a:rPr lang="en-US" sz="5400" b="1" dirty="0">
                <a:solidFill>
                  <a:srgbClr val="002060"/>
                </a:solidFill>
              </a:rPr>
              <a:t>					</a:t>
            </a:r>
            <a:r>
              <a:rPr lang="en-US" sz="4800" b="1" dirty="0">
                <a:solidFill>
                  <a:srgbClr val="002060"/>
                </a:solidFill>
              </a:rPr>
              <a:t>Aba </a:t>
            </a:r>
            <a:r>
              <a:rPr lang="en-US" sz="4800" b="1" dirty="0" err="1">
                <a:solidFill>
                  <a:srgbClr val="002060"/>
                </a:solidFill>
              </a:rPr>
              <a:t>Birheng</a:t>
            </a:r>
            <a:r>
              <a:rPr lang="en-US" sz="4800" b="1" dirty="0">
                <a:solidFill>
                  <a:srgbClr val="002060"/>
                </a:solidFill>
              </a:rPr>
              <a:t> Maria…</a:t>
            </a:r>
            <a:endParaRPr lang="en-US" sz="5400" b="1" dirty="0">
              <a:solidFill>
                <a:srgbClr val="002060"/>
              </a:solidFill>
            </a:endParaRPr>
          </a:p>
        </p:txBody>
      </p:sp>
      <p:pic>
        <p:nvPicPr>
          <p:cNvPr id="10" name="Picture 9">
            <a:extLst>
              <a:ext uri="{FF2B5EF4-FFF2-40B4-BE49-F238E27FC236}">
                <a16:creationId xmlns:a16="http://schemas.microsoft.com/office/drawing/2014/main" id="{7E601E4E-F6C3-6149-A30D-FF512E1288BC}"/>
              </a:ext>
            </a:extLst>
          </p:cNvPr>
          <p:cNvPicPr>
            <a:picLocks noChangeAspect="1"/>
          </p:cNvPicPr>
          <p:nvPr/>
        </p:nvPicPr>
        <p:blipFill>
          <a:blip r:embed="rId2">
            <a:alphaModFix amt="20000"/>
          </a:blip>
          <a:stretch>
            <a:fillRect/>
          </a:stretch>
        </p:blipFill>
        <p:spPr>
          <a:xfrm>
            <a:off x="0" y="0"/>
            <a:ext cx="12192000" cy="6858000"/>
          </a:xfrm>
          <a:prstGeom prst="rect">
            <a:avLst/>
          </a:prstGeom>
        </p:spPr>
      </p:pic>
    </p:spTree>
    <p:extLst>
      <p:ext uri="{BB962C8B-B14F-4D97-AF65-F5344CB8AC3E}">
        <p14:creationId xmlns:p14="http://schemas.microsoft.com/office/powerpoint/2010/main" val="22027828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06E7FA-9F0C-4FF8-B221-2CE3FF45BF3E}"/>
              </a:ext>
            </a:extLst>
          </p:cNvPr>
          <p:cNvSpPr>
            <a:spLocks noGrp="1"/>
          </p:cNvSpPr>
          <p:nvPr>
            <p:ph type="title"/>
          </p:nvPr>
        </p:nvSpPr>
        <p:spPr>
          <a:xfrm>
            <a:off x="884126" y="2974165"/>
            <a:ext cx="10515600" cy="1325563"/>
          </a:xfrm>
        </p:spPr>
        <p:txBody>
          <a:bodyPr>
            <a:noAutofit/>
          </a:bodyPr>
          <a:lstStyle/>
          <a:p>
            <a:r>
              <a:rPr lang="en-PH" b="1" dirty="0" err="1">
                <a:solidFill>
                  <a:srgbClr val="002060"/>
                </a:solidFill>
              </a:rPr>
              <a:t>Namumuno</a:t>
            </a:r>
            <a:r>
              <a:rPr lang="en-PH" b="1" dirty="0">
                <a:solidFill>
                  <a:srgbClr val="002060"/>
                </a:solidFill>
              </a:rPr>
              <a:t>: </a:t>
            </a:r>
            <a:r>
              <a:rPr lang="en-PH" b="1" dirty="0" err="1">
                <a:solidFill>
                  <a:srgbClr val="002060"/>
                </a:solidFill>
              </a:rPr>
              <a:t>Pinagmasdan</a:t>
            </a:r>
            <a:r>
              <a:rPr lang="en-PH" b="1" dirty="0">
                <a:solidFill>
                  <a:srgbClr val="002060"/>
                </a:solidFill>
              </a:rPr>
              <a:t> ng </a:t>
            </a:r>
            <a:r>
              <a:rPr lang="en-PH" b="1" dirty="0" err="1">
                <a:solidFill>
                  <a:srgbClr val="002060"/>
                </a:solidFill>
              </a:rPr>
              <a:t>Diyos</a:t>
            </a:r>
            <a:r>
              <a:rPr lang="en-PH" b="1" dirty="0">
                <a:solidFill>
                  <a:srgbClr val="002060"/>
                </a:solidFill>
              </a:rPr>
              <a:t> ang </a:t>
            </a:r>
            <a:r>
              <a:rPr lang="en-PH" b="1" dirty="0" err="1">
                <a:solidFill>
                  <a:srgbClr val="002060"/>
                </a:solidFill>
              </a:rPr>
              <a:t>lahat</a:t>
            </a:r>
            <a:r>
              <a:rPr lang="en-PH" b="1" dirty="0">
                <a:solidFill>
                  <a:srgbClr val="002060"/>
                </a:solidFill>
              </a:rPr>
              <a:t> </a:t>
            </a:r>
            <a:r>
              <a:rPr lang="en-PH" b="1" dirty="0" err="1">
                <a:solidFill>
                  <a:srgbClr val="002060"/>
                </a:solidFill>
              </a:rPr>
              <a:t>Niyang</a:t>
            </a:r>
            <a:r>
              <a:rPr lang="en-PH" b="1" dirty="0">
                <a:solidFill>
                  <a:srgbClr val="002060"/>
                </a:solidFill>
              </a:rPr>
              <a:t> </a:t>
            </a:r>
            <a:r>
              <a:rPr lang="en-PH" b="1" dirty="0" err="1">
                <a:solidFill>
                  <a:srgbClr val="002060"/>
                </a:solidFill>
              </a:rPr>
              <a:t>ginawa</a:t>
            </a:r>
            <a:r>
              <a:rPr lang="en-PH" b="1" dirty="0">
                <a:solidFill>
                  <a:srgbClr val="002060"/>
                </a:solidFill>
              </a:rPr>
              <a:t> at </a:t>
            </a:r>
            <a:r>
              <a:rPr lang="en-PH" b="1" dirty="0" err="1">
                <a:solidFill>
                  <a:srgbClr val="002060"/>
                </a:solidFill>
              </a:rPr>
              <a:t>Siya’y</a:t>
            </a:r>
            <a:r>
              <a:rPr lang="en-PH" b="1" dirty="0">
                <a:solidFill>
                  <a:srgbClr val="002060"/>
                </a:solidFill>
              </a:rPr>
              <a:t> </a:t>
            </a:r>
            <a:r>
              <a:rPr lang="en-PH" b="1" dirty="0" err="1">
                <a:solidFill>
                  <a:srgbClr val="002060"/>
                </a:solidFill>
              </a:rPr>
              <a:t>lubos</a:t>
            </a:r>
            <a:r>
              <a:rPr lang="en-PH" b="1" dirty="0">
                <a:solidFill>
                  <a:srgbClr val="002060"/>
                </a:solidFill>
              </a:rPr>
              <a:t> </a:t>
            </a:r>
            <a:r>
              <a:rPr lang="en-PH" b="1" dirty="0" err="1">
                <a:solidFill>
                  <a:srgbClr val="002060"/>
                </a:solidFill>
              </a:rPr>
              <a:t>na</a:t>
            </a:r>
            <a:r>
              <a:rPr lang="en-PH" b="1" dirty="0">
                <a:solidFill>
                  <a:srgbClr val="002060"/>
                </a:solidFill>
              </a:rPr>
              <a:t> </a:t>
            </a:r>
            <a:r>
              <a:rPr lang="en-PH" b="1" dirty="0" err="1">
                <a:solidFill>
                  <a:srgbClr val="002060"/>
                </a:solidFill>
              </a:rPr>
              <a:t>nasiyahan</a:t>
            </a:r>
            <a:r>
              <a:rPr lang="en-PH" b="1" dirty="0">
                <a:solidFill>
                  <a:srgbClr val="002060"/>
                </a:solidFill>
              </a:rPr>
              <a:t> </a:t>
            </a:r>
            <a:br>
              <a:rPr lang="en-PH" b="1" dirty="0">
                <a:solidFill>
                  <a:srgbClr val="002060"/>
                </a:solidFill>
              </a:rPr>
            </a:br>
            <a:br>
              <a:rPr lang="en-PH" b="1" dirty="0">
                <a:solidFill>
                  <a:srgbClr val="002060"/>
                </a:solidFill>
              </a:rPr>
            </a:br>
            <a:r>
              <a:rPr lang="en-PH" sz="5400" b="1" dirty="0">
                <a:solidFill>
                  <a:srgbClr val="002060"/>
                </a:solidFill>
              </a:rPr>
              <a:t>Bayan: </a:t>
            </a:r>
            <a:r>
              <a:rPr lang="en-PH" sz="5400" b="1" dirty="0" err="1">
                <a:solidFill>
                  <a:srgbClr val="002060"/>
                </a:solidFill>
              </a:rPr>
              <a:t>Matuto</a:t>
            </a:r>
            <a:r>
              <a:rPr lang="en-PH" sz="5400" b="1" dirty="0">
                <a:solidFill>
                  <a:srgbClr val="002060"/>
                </a:solidFill>
              </a:rPr>
              <a:t> </a:t>
            </a:r>
            <a:r>
              <a:rPr lang="en-PH" sz="5400" b="1" dirty="0" err="1">
                <a:solidFill>
                  <a:srgbClr val="002060"/>
                </a:solidFill>
              </a:rPr>
              <a:t>tayo</a:t>
            </a:r>
            <a:r>
              <a:rPr lang="en-PH" sz="5400" b="1" dirty="0">
                <a:solidFill>
                  <a:srgbClr val="002060"/>
                </a:solidFill>
              </a:rPr>
              <a:t> </a:t>
            </a:r>
            <a:r>
              <a:rPr lang="en-PH" sz="5400" b="1" dirty="0" err="1">
                <a:solidFill>
                  <a:srgbClr val="002060"/>
                </a:solidFill>
              </a:rPr>
              <a:t>mula</a:t>
            </a:r>
            <a:r>
              <a:rPr lang="en-PH" sz="5400" b="1" dirty="0">
                <a:solidFill>
                  <a:srgbClr val="002060"/>
                </a:solidFill>
              </a:rPr>
              <a:t> </a:t>
            </a:r>
            <a:r>
              <a:rPr lang="en-PH" sz="5400" b="1" dirty="0" err="1">
                <a:solidFill>
                  <a:srgbClr val="002060"/>
                </a:solidFill>
              </a:rPr>
              <a:t>sa</a:t>
            </a:r>
            <a:r>
              <a:rPr lang="en-PH" sz="5400" b="1" dirty="0">
                <a:solidFill>
                  <a:srgbClr val="002060"/>
                </a:solidFill>
              </a:rPr>
              <a:t> </a:t>
            </a:r>
            <a:r>
              <a:rPr lang="en-PH" sz="5400" b="1" dirty="0" err="1">
                <a:solidFill>
                  <a:srgbClr val="002060"/>
                </a:solidFill>
              </a:rPr>
              <a:t>paglago</a:t>
            </a:r>
            <a:r>
              <a:rPr lang="en-PH" sz="5400" b="1" dirty="0">
                <a:solidFill>
                  <a:srgbClr val="002060"/>
                </a:solidFill>
              </a:rPr>
              <a:t> ng </a:t>
            </a:r>
            <a:r>
              <a:rPr lang="en-PH" sz="5400" b="1" dirty="0" err="1">
                <a:solidFill>
                  <a:srgbClr val="002060"/>
                </a:solidFill>
              </a:rPr>
              <a:t>mga</a:t>
            </a:r>
            <a:r>
              <a:rPr lang="en-PH" sz="5400" b="1" dirty="0">
                <a:solidFill>
                  <a:srgbClr val="002060"/>
                </a:solidFill>
              </a:rPr>
              <a:t> </a:t>
            </a:r>
            <a:r>
              <a:rPr lang="en-PH" sz="5400" b="1" dirty="0" err="1">
                <a:solidFill>
                  <a:srgbClr val="002060"/>
                </a:solidFill>
              </a:rPr>
              <a:t>bulaklak</a:t>
            </a:r>
            <a:r>
              <a:rPr lang="en-PH" sz="5400" b="1" dirty="0">
                <a:solidFill>
                  <a:srgbClr val="002060"/>
                </a:solidFill>
              </a:rPr>
              <a:t> </a:t>
            </a:r>
            <a:r>
              <a:rPr lang="en-PH" sz="5400" b="1" dirty="0" err="1">
                <a:solidFill>
                  <a:srgbClr val="002060"/>
                </a:solidFill>
              </a:rPr>
              <a:t>sa</a:t>
            </a:r>
            <a:r>
              <a:rPr lang="en-PH" sz="5400" b="1" dirty="0">
                <a:solidFill>
                  <a:srgbClr val="002060"/>
                </a:solidFill>
              </a:rPr>
              <a:t> </a:t>
            </a:r>
            <a:r>
              <a:rPr lang="en-PH" sz="5400" b="1" dirty="0" err="1">
                <a:solidFill>
                  <a:srgbClr val="002060"/>
                </a:solidFill>
              </a:rPr>
              <a:t>ilang</a:t>
            </a:r>
            <a:br>
              <a:rPr lang="en-PH" b="1" dirty="0">
                <a:solidFill>
                  <a:srgbClr val="002060"/>
                </a:solidFill>
              </a:rPr>
            </a:br>
            <a:br>
              <a:rPr lang="en-PH" b="1" dirty="0">
                <a:solidFill>
                  <a:srgbClr val="002060"/>
                </a:solidFill>
              </a:rPr>
            </a:br>
            <a:r>
              <a:rPr lang="en-PH" b="1" dirty="0">
                <a:solidFill>
                  <a:srgbClr val="002060"/>
                </a:solidFill>
              </a:rPr>
              <a:t>					  </a:t>
            </a:r>
            <a:r>
              <a:rPr lang="en-PH" sz="4800" b="1" dirty="0">
                <a:solidFill>
                  <a:srgbClr val="002060"/>
                </a:solidFill>
              </a:rPr>
              <a:t>Aba </a:t>
            </a:r>
            <a:r>
              <a:rPr lang="en-PH" sz="4800" b="1" dirty="0" err="1">
                <a:solidFill>
                  <a:srgbClr val="002060"/>
                </a:solidFill>
              </a:rPr>
              <a:t>Birheng</a:t>
            </a:r>
            <a:r>
              <a:rPr lang="en-PH" sz="4800" b="1" dirty="0">
                <a:solidFill>
                  <a:srgbClr val="002060"/>
                </a:solidFill>
              </a:rPr>
              <a:t> Maria...</a:t>
            </a:r>
            <a:br>
              <a:rPr lang="en-PH" b="1" dirty="0"/>
            </a:br>
            <a:br>
              <a:rPr lang="en-PH" b="1" dirty="0"/>
            </a:br>
            <a:endParaRPr lang="en-US" b="1" dirty="0"/>
          </a:p>
        </p:txBody>
      </p:sp>
      <p:pic>
        <p:nvPicPr>
          <p:cNvPr id="7" name="Picture 6">
            <a:extLst>
              <a:ext uri="{FF2B5EF4-FFF2-40B4-BE49-F238E27FC236}">
                <a16:creationId xmlns:a16="http://schemas.microsoft.com/office/drawing/2014/main" id="{D0ED590E-94AD-A44E-B1D5-EB8530C093BF}"/>
              </a:ext>
            </a:extLst>
          </p:cNvPr>
          <p:cNvPicPr>
            <a:picLocks noChangeAspect="1"/>
          </p:cNvPicPr>
          <p:nvPr/>
        </p:nvPicPr>
        <p:blipFill>
          <a:blip r:embed="rId2">
            <a:alphaModFix amt="20000"/>
          </a:blip>
          <a:stretch>
            <a:fillRect/>
          </a:stretch>
        </p:blipFill>
        <p:spPr>
          <a:xfrm>
            <a:off x="0" y="0"/>
            <a:ext cx="12192000" cy="6858000"/>
          </a:xfrm>
          <a:prstGeom prst="rect">
            <a:avLst/>
          </a:prstGeom>
        </p:spPr>
      </p:pic>
    </p:spTree>
    <p:extLst>
      <p:ext uri="{BB962C8B-B14F-4D97-AF65-F5344CB8AC3E}">
        <p14:creationId xmlns:p14="http://schemas.microsoft.com/office/powerpoint/2010/main" val="9834001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875D3E-33BE-4356-B0EA-79A67A5E033D}"/>
              </a:ext>
            </a:extLst>
          </p:cNvPr>
          <p:cNvSpPr>
            <a:spLocks noGrp="1"/>
          </p:cNvSpPr>
          <p:nvPr>
            <p:ph type="title"/>
          </p:nvPr>
        </p:nvSpPr>
        <p:spPr>
          <a:xfrm>
            <a:off x="840165" y="2976130"/>
            <a:ext cx="10515600" cy="1325563"/>
          </a:xfrm>
        </p:spPr>
        <p:txBody>
          <a:bodyPr>
            <a:noAutofit/>
          </a:bodyPr>
          <a:lstStyle/>
          <a:p>
            <a:r>
              <a:rPr lang="en-PH" b="1" dirty="0" err="1">
                <a:solidFill>
                  <a:srgbClr val="002060"/>
                </a:solidFill>
              </a:rPr>
              <a:t>Namumuno</a:t>
            </a:r>
            <a:r>
              <a:rPr lang="en-PH" b="1" dirty="0">
                <a:solidFill>
                  <a:srgbClr val="002060"/>
                </a:solidFill>
              </a:rPr>
              <a:t>: Ang </a:t>
            </a:r>
            <a:r>
              <a:rPr lang="en-PH" b="1" dirty="0" err="1">
                <a:solidFill>
                  <a:srgbClr val="002060"/>
                </a:solidFill>
              </a:rPr>
              <a:t>ginagawa</a:t>
            </a:r>
            <a:r>
              <a:rPr lang="en-PH" b="1" dirty="0">
                <a:solidFill>
                  <a:srgbClr val="002060"/>
                </a:solidFill>
              </a:rPr>
              <a:t> </a:t>
            </a:r>
            <a:r>
              <a:rPr lang="en-PH" b="1" dirty="0" err="1">
                <a:solidFill>
                  <a:srgbClr val="002060"/>
                </a:solidFill>
              </a:rPr>
              <a:t>mo</a:t>
            </a:r>
            <a:r>
              <a:rPr lang="en-PH" b="1" dirty="0">
                <a:solidFill>
                  <a:srgbClr val="002060"/>
                </a:solidFill>
              </a:rPr>
              <a:t> </a:t>
            </a:r>
            <a:r>
              <a:rPr lang="en-PH" b="1" dirty="0" err="1">
                <a:solidFill>
                  <a:srgbClr val="002060"/>
                </a:solidFill>
              </a:rPr>
              <a:t>sa</a:t>
            </a:r>
            <a:r>
              <a:rPr lang="en-PH" b="1" dirty="0">
                <a:solidFill>
                  <a:srgbClr val="002060"/>
                </a:solidFill>
              </a:rPr>
              <a:t> </a:t>
            </a:r>
            <a:r>
              <a:rPr lang="en-PH" b="1" dirty="0" err="1">
                <a:solidFill>
                  <a:srgbClr val="002060"/>
                </a:solidFill>
              </a:rPr>
              <a:t>abang</a:t>
            </a:r>
            <a:r>
              <a:rPr lang="en-PH" b="1" dirty="0">
                <a:solidFill>
                  <a:srgbClr val="002060"/>
                </a:solidFill>
              </a:rPr>
              <a:t> </a:t>
            </a:r>
            <a:r>
              <a:rPr lang="en-PH" b="1" dirty="0" err="1">
                <a:solidFill>
                  <a:srgbClr val="002060"/>
                </a:solidFill>
              </a:rPr>
              <a:t>maliliit</a:t>
            </a:r>
            <a:r>
              <a:rPr lang="en-PH" b="1" dirty="0">
                <a:solidFill>
                  <a:srgbClr val="002060"/>
                </a:solidFill>
              </a:rPr>
              <a:t> ay </a:t>
            </a:r>
            <a:r>
              <a:rPr lang="en-PH" b="1" dirty="0" err="1">
                <a:solidFill>
                  <a:srgbClr val="002060"/>
                </a:solidFill>
              </a:rPr>
              <a:t>ginagawa</a:t>
            </a:r>
            <a:r>
              <a:rPr lang="en-PH" b="1" dirty="0">
                <a:solidFill>
                  <a:srgbClr val="002060"/>
                </a:solidFill>
              </a:rPr>
              <a:t> </a:t>
            </a:r>
            <a:r>
              <a:rPr lang="en-PH" b="1" dirty="0" err="1">
                <a:solidFill>
                  <a:srgbClr val="002060"/>
                </a:solidFill>
              </a:rPr>
              <a:t>mo</a:t>
            </a:r>
            <a:r>
              <a:rPr lang="en-PH" b="1" dirty="0">
                <a:solidFill>
                  <a:srgbClr val="002060"/>
                </a:solidFill>
              </a:rPr>
              <a:t> </a:t>
            </a:r>
            <a:r>
              <a:rPr lang="en-PH" b="1" dirty="0" err="1">
                <a:solidFill>
                  <a:srgbClr val="002060"/>
                </a:solidFill>
              </a:rPr>
              <a:t>sa</a:t>
            </a:r>
            <a:r>
              <a:rPr lang="en-PH" b="1" dirty="0">
                <a:solidFill>
                  <a:srgbClr val="002060"/>
                </a:solidFill>
              </a:rPr>
              <a:t> akin </a:t>
            </a:r>
            <a:br>
              <a:rPr lang="en-PH" b="1" dirty="0">
                <a:solidFill>
                  <a:srgbClr val="002060"/>
                </a:solidFill>
              </a:rPr>
            </a:br>
            <a:br>
              <a:rPr lang="en-PH" b="1" dirty="0">
                <a:solidFill>
                  <a:srgbClr val="002060"/>
                </a:solidFill>
              </a:rPr>
            </a:br>
            <a:r>
              <a:rPr lang="en-PH" sz="5400" b="1" dirty="0">
                <a:solidFill>
                  <a:srgbClr val="002060"/>
                </a:solidFill>
              </a:rPr>
              <a:t>Bayan: </a:t>
            </a:r>
            <a:r>
              <a:rPr lang="en-PH" sz="5400" b="1" dirty="0" err="1">
                <a:solidFill>
                  <a:srgbClr val="002060"/>
                </a:solidFill>
              </a:rPr>
              <a:t>Pinananabikan</a:t>
            </a:r>
            <a:r>
              <a:rPr lang="en-PH" sz="5400" b="1" dirty="0">
                <a:solidFill>
                  <a:srgbClr val="002060"/>
                </a:solidFill>
              </a:rPr>
              <a:t> </a:t>
            </a:r>
            <a:r>
              <a:rPr lang="en-PH" sz="5400" b="1" dirty="0" err="1">
                <a:solidFill>
                  <a:srgbClr val="002060"/>
                </a:solidFill>
              </a:rPr>
              <a:t>namin</a:t>
            </a:r>
            <a:r>
              <a:rPr lang="en-PH" sz="5400" b="1" dirty="0">
                <a:solidFill>
                  <a:srgbClr val="002060"/>
                </a:solidFill>
              </a:rPr>
              <a:t> ang </a:t>
            </a:r>
            <a:r>
              <a:rPr lang="en-PH" sz="5400" b="1" dirty="0" err="1">
                <a:solidFill>
                  <a:srgbClr val="002060"/>
                </a:solidFill>
              </a:rPr>
              <a:t>bagong</a:t>
            </a:r>
            <a:r>
              <a:rPr lang="en-PH" sz="5400" b="1" dirty="0">
                <a:solidFill>
                  <a:srgbClr val="002060"/>
                </a:solidFill>
              </a:rPr>
              <a:t> </a:t>
            </a:r>
            <a:r>
              <a:rPr lang="en-PH" sz="5400" b="1" dirty="0" err="1">
                <a:solidFill>
                  <a:srgbClr val="002060"/>
                </a:solidFill>
              </a:rPr>
              <a:t>langit</a:t>
            </a:r>
            <a:r>
              <a:rPr lang="en-PH" sz="5400" b="1" dirty="0">
                <a:solidFill>
                  <a:srgbClr val="002060"/>
                </a:solidFill>
              </a:rPr>
              <a:t> at </a:t>
            </a:r>
            <a:r>
              <a:rPr lang="en-PH" sz="5400" b="1" dirty="0" err="1">
                <a:solidFill>
                  <a:srgbClr val="002060"/>
                </a:solidFill>
              </a:rPr>
              <a:t>bagong</a:t>
            </a:r>
            <a:r>
              <a:rPr lang="en-PH" sz="5400" b="1" dirty="0">
                <a:solidFill>
                  <a:srgbClr val="002060"/>
                </a:solidFill>
              </a:rPr>
              <a:t> </a:t>
            </a:r>
            <a:r>
              <a:rPr lang="en-PH" sz="5400" b="1" dirty="0" err="1">
                <a:solidFill>
                  <a:srgbClr val="002060"/>
                </a:solidFill>
              </a:rPr>
              <a:t>lupa</a:t>
            </a:r>
            <a:r>
              <a:rPr lang="en-PH" sz="5400" b="1" dirty="0">
                <a:solidFill>
                  <a:srgbClr val="002060"/>
                </a:solidFill>
              </a:rPr>
              <a:t> </a:t>
            </a:r>
            <a:br>
              <a:rPr lang="en-PH" b="1" dirty="0">
                <a:solidFill>
                  <a:srgbClr val="002060"/>
                </a:solidFill>
              </a:rPr>
            </a:br>
            <a:br>
              <a:rPr lang="en-PH" b="1" dirty="0">
                <a:solidFill>
                  <a:srgbClr val="002060"/>
                </a:solidFill>
              </a:rPr>
            </a:br>
            <a:r>
              <a:rPr lang="en-PH" b="1" dirty="0">
                <a:solidFill>
                  <a:srgbClr val="002060"/>
                </a:solidFill>
              </a:rPr>
              <a:t>					</a:t>
            </a:r>
            <a:r>
              <a:rPr lang="en-PH" sz="4800" b="1" dirty="0">
                <a:solidFill>
                  <a:srgbClr val="002060"/>
                </a:solidFill>
              </a:rPr>
              <a:t>Aba </a:t>
            </a:r>
            <a:r>
              <a:rPr lang="en-PH" sz="4800" b="1" dirty="0" err="1">
                <a:solidFill>
                  <a:srgbClr val="002060"/>
                </a:solidFill>
              </a:rPr>
              <a:t>Birheng</a:t>
            </a:r>
            <a:r>
              <a:rPr lang="en-PH" sz="4800" b="1" dirty="0">
                <a:solidFill>
                  <a:srgbClr val="002060"/>
                </a:solidFill>
              </a:rPr>
              <a:t> Maria...</a:t>
            </a:r>
            <a:br>
              <a:rPr lang="en-PH" b="1" dirty="0"/>
            </a:br>
            <a:br>
              <a:rPr lang="en-PH" b="1" dirty="0"/>
            </a:br>
            <a:endParaRPr lang="en-US" b="1" dirty="0"/>
          </a:p>
        </p:txBody>
      </p:sp>
      <p:pic>
        <p:nvPicPr>
          <p:cNvPr id="4" name="Picture 3">
            <a:extLst>
              <a:ext uri="{FF2B5EF4-FFF2-40B4-BE49-F238E27FC236}">
                <a16:creationId xmlns:a16="http://schemas.microsoft.com/office/drawing/2014/main" id="{EDBE8B74-24AB-C94D-8C67-FB3389E83BBC}"/>
              </a:ext>
            </a:extLst>
          </p:cNvPr>
          <p:cNvPicPr>
            <a:picLocks noChangeAspect="1"/>
          </p:cNvPicPr>
          <p:nvPr/>
        </p:nvPicPr>
        <p:blipFill>
          <a:blip r:embed="rId2">
            <a:alphaModFix amt="20000"/>
          </a:blip>
          <a:stretch>
            <a:fillRect/>
          </a:stretch>
        </p:blipFill>
        <p:spPr>
          <a:xfrm>
            <a:off x="0" y="0"/>
            <a:ext cx="12192000" cy="6858000"/>
          </a:xfrm>
          <a:prstGeom prst="rect">
            <a:avLst/>
          </a:prstGeom>
        </p:spPr>
      </p:pic>
    </p:spTree>
    <p:extLst>
      <p:ext uri="{BB962C8B-B14F-4D97-AF65-F5344CB8AC3E}">
        <p14:creationId xmlns:p14="http://schemas.microsoft.com/office/powerpoint/2010/main" val="18634909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D6F09D-B0CF-4CA5-A3FA-77A82ACF8E72}"/>
              </a:ext>
            </a:extLst>
          </p:cNvPr>
          <p:cNvSpPr>
            <a:spLocks noGrp="1"/>
          </p:cNvSpPr>
          <p:nvPr>
            <p:ph type="title"/>
          </p:nvPr>
        </p:nvSpPr>
        <p:spPr>
          <a:xfrm>
            <a:off x="1023047" y="2768528"/>
            <a:ext cx="10515600" cy="1325563"/>
          </a:xfrm>
        </p:spPr>
        <p:txBody>
          <a:bodyPr>
            <a:noAutofit/>
          </a:bodyPr>
          <a:lstStyle/>
          <a:p>
            <a:r>
              <a:rPr lang="en-PH" b="1" dirty="0" err="1">
                <a:solidFill>
                  <a:srgbClr val="002060"/>
                </a:solidFill>
              </a:rPr>
              <a:t>Namumuno</a:t>
            </a:r>
            <a:r>
              <a:rPr lang="en-PH" b="1" dirty="0">
                <a:solidFill>
                  <a:srgbClr val="002060"/>
                </a:solidFill>
              </a:rPr>
              <a:t>: </a:t>
            </a:r>
            <a:r>
              <a:rPr lang="en-PH" b="1" dirty="0" err="1">
                <a:solidFill>
                  <a:srgbClr val="002060"/>
                </a:solidFill>
              </a:rPr>
              <a:t>Ipanalangin</a:t>
            </a:r>
            <a:r>
              <a:rPr lang="en-PH" b="1" dirty="0">
                <a:solidFill>
                  <a:srgbClr val="002060"/>
                </a:solidFill>
              </a:rPr>
              <a:t> Mo kami </a:t>
            </a:r>
            <a:r>
              <a:rPr lang="en-PH" b="1" dirty="0" err="1">
                <a:solidFill>
                  <a:srgbClr val="002060"/>
                </a:solidFill>
              </a:rPr>
              <a:t>Santang</a:t>
            </a:r>
            <a:r>
              <a:rPr lang="en-PH" b="1" dirty="0">
                <a:solidFill>
                  <a:srgbClr val="002060"/>
                </a:solidFill>
              </a:rPr>
              <a:t> Ina ng </a:t>
            </a:r>
            <a:r>
              <a:rPr lang="en-PH" b="1" dirty="0" err="1">
                <a:solidFill>
                  <a:srgbClr val="002060"/>
                </a:solidFill>
              </a:rPr>
              <a:t>Diyos</a:t>
            </a:r>
            <a:r>
              <a:rPr lang="en-PH" b="1" dirty="0">
                <a:solidFill>
                  <a:srgbClr val="002060"/>
                </a:solidFill>
              </a:rPr>
              <a:t> </a:t>
            </a:r>
            <a:br>
              <a:rPr lang="en-PH" b="1" dirty="0">
                <a:solidFill>
                  <a:srgbClr val="002060"/>
                </a:solidFill>
              </a:rPr>
            </a:br>
            <a:br>
              <a:rPr lang="en-PH" b="1" dirty="0">
                <a:solidFill>
                  <a:srgbClr val="002060"/>
                </a:solidFill>
              </a:rPr>
            </a:br>
            <a:r>
              <a:rPr lang="en-PH" sz="5400" b="1" dirty="0">
                <a:solidFill>
                  <a:srgbClr val="002060"/>
                </a:solidFill>
              </a:rPr>
              <a:t>Bayan: Nang </a:t>
            </a:r>
            <a:r>
              <a:rPr lang="en-PH" sz="5400" b="1" dirty="0" err="1">
                <a:solidFill>
                  <a:srgbClr val="002060"/>
                </a:solidFill>
              </a:rPr>
              <a:t>kami’y</a:t>
            </a:r>
            <a:r>
              <a:rPr lang="en-PH" sz="5400" b="1" dirty="0">
                <a:solidFill>
                  <a:srgbClr val="002060"/>
                </a:solidFill>
              </a:rPr>
              <a:t> </a:t>
            </a:r>
            <a:r>
              <a:rPr lang="en-PH" sz="5400" b="1" dirty="0" err="1">
                <a:solidFill>
                  <a:srgbClr val="002060"/>
                </a:solidFill>
              </a:rPr>
              <a:t>maging</a:t>
            </a:r>
            <a:r>
              <a:rPr lang="en-PH" sz="5400" b="1" dirty="0">
                <a:solidFill>
                  <a:srgbClr val="002060"/>
                </a:solidFill>
              </a:rPr>
              <a:t> </a:t>
            </a:r>
            <a:r>
              <a:rPr lang="en-PH" sz="5400" b="1" dirty="0" err="1">
                <a:solidFill>
                  <a:srgbClr val="002060"/>
                </a:solidFill>
              </a:rPr>
              <a:t>dapat</a:t>
            </a:r>
            <a:r>
              <a:rPr lang="en-PH" sz="5400" b="1" dirty="0">
                <a:solidFill>
                  <a:srgbClr val="002060"/>
                </a:solidFill>
              </a:rPr>
              <a:t> </a:t>
            </a:r>
            <a:r>
              <a:rPr lang="en-PH" sz="5400" b="1" dirty="0" err="1">
                <a:solidFill>
                  <a:srgbClr val="002060"/>
                </a:solidFill>
              </a:rPr>
              <a:t>sa</a:t>
            </a:r>
            <a:r>
              <a:rPr lang="en-PH" sz="5400" b="1" dirty="0">
                <a:solidFill>
                  <a:srgbClr val="002060"/>
                </a:solidFill>
              </a:rPr>
              <a:t> </a:t>
            </a:r>
            <a:r>
              <a:rPr lang="en-PH" sz="5400" b="1" dirty="0" err="1">
                <a:solidFill>
                  <a:srgbClr val="002060"/>
                </a:solidFill>
              </a:rPr>
              <a:t>mga</a:t>
            </a:r>
            <a:r>
              <a:rPr lang="en-PH" sz="5400" b="1" dirty="0">
                <a:solidFill>
                  <a:srgbClr val="002060"/>
                </a:solidFill>
              </a:rPr>
              <a:t> </a:t>
            </a:r>
            <a:r>
              <a:rPr lang="en-PH" sz="5400" b="1" dirty="0" err="1">
                <a:solidFill>
                  <a:srgbClr val="002060"/>
                </a:solidFill>
              </a:rPr>
              <a:t>pangako</a:t>
            </a:r>
            <a:r>
              <a:rPr lang="en-PH" sz="5400" b="1" dirty="0">
                <a:solidFill>
                  <a:srgbClr val="002060"/>
                </a:solidFill>
              </a:rPr>
              <a:t> </a:t>
            </a:r>
            <a:r>
              <a:rPr lang="en-PH" sz="5400" b="1" dirty="0" err="1">
                <a:solidFill>
                  <a:srgbClr val="002060"/>
                </a:solidFill>
              </a:rPr>
              <a:t>ni</a:t>
            </a:r>
            <a:r>
              <a:rPr lang="en-PH" sz="5400" b="1" dirty="0">
                <a:solidFill>
                  <a:srgbClr val="002060"/>
                </a:solidFill>
              </a:rPr>
              <a:t> </a:t>
            </a:r>
            <a:r>
              <a:rPr lang="en-PH" sz="5400" b="1" dirty="0" err="1">
                <a:solidFill>
                  <a:srgbClr val="002060"/>
                </a:solidFill>
              </a:rPr>
              <a:t>Kristo</a:t>
            </a:r>
            <a:r>
              <a:rPr lang="en-PH" sz="5400" b="1" dirty="0">
                <a:solidFill>
                  <a:srgbClr val="002060"/>
                </a:solidFill>
              </a:rPr>
              <a:t> </a:t>
            </a:r>
            <a:br>
              <a:rPr lang="en-PH" sz="6000" b="1" dirty="0">
                <a:solidFill>
                  <a:srgbClr val="002060"/>
                </a:solidFill>
              </a:rPr>
            </a:br>
            <a:endParaRPr lang="en-US" sz="4800" b="1" dirty="0">
              <a:solidFill>
                <a:srgbClr val="002060"/>
              </a:solidFill>
            </a:endParaRPr>
          </a:p>
        </p:txBody>
      </p:sp>
      <p:pic>
        <p:nvPicPr>
          <p:cNvPr id="5" name="Picture 4">
            <a:extLst>
              <a:ext uri="{FF2B5EF4-FFF2-40B4-BE49-F238E27FC236}">
                <a16:creationId xmlns:a16="http://schemas.microsoft.com/office/drawing/2014/main" id="{754E7544-0944-A749-884F-33EC5BE2C5B7}"/>
              </a:ext>
            </a:extLst>
          </p:cNvPr>
          <p:cNvPicPr>
            <a:picLocks noChangeAspect="1"/>
          </p:cNvPicPr>
          <p:nvPr/>
        </p:nvPicPr>
        <p:blipFill>
          <a:blip r:embed="rId2">
            <a:alphaModFix amt="20000"/>
          </a:blip>
          <a:stretch>
            <a:fillRect/>
          </a:stretch>
        </p:blipFill>
        <p:spPr>
          <a:xfrm>
            <a:off x="0" y="2309"/>
            <a:ext cx="12192000" cy="6858000"/>
          </a:xfrm>
          <a:prstGeom prst="rect">
            <a:avLst/>
          </a:prstGeom>
        </p:spPr>
      </p:pic>
    </p:spTree>
    <p:extLst>
      <p:ext uri="{BB962C8B-B14F-4D97-AF65-F5344CB8AC3E}">
        <p14:creationId xmlns:p14="http://schemas.microsoft.com/office/powerpoint/2010/main" val="21388401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A6CA577-4B2D-F449-9B63-A35B00E1DE00}"/>
              </a:ext>
            </a:extLst>
          </p:cNvPr>
          <p:cNvPicPr>
            <a:picLocks noChangeAspect="1"/>
          </p:cNvPicPr>
          <p:nvPr/>
        </p:nvPicPr>
        <p:blipFill>
          <a:blip r:embed="rId2">
            <a:alphaModFix amt="20000"/>
          </a:blip>
          <a:stretch>
            <a:fillRect/>
          </a:stretch>
        </p:blipFill>
        <p:spPr>
          <a:xfrm>
            <a:off x="1" y="0"/>
            <a:ext cx="12192000" cy="6858000"/>
          </a:xfrm>
          <a:prstGeom prst="rect">
            <a:avLst/>
          </a:prstGeom>
        </p:spPr>
      </p:pic>
      <p:sp>
        <p:nvSpPr>
          <p:cNvPr id="2" name="Title 1">
            <a:extLst>
              <a:ext uri="{FF2B5EF4-FFF2-40B4-BE49-F238E27FC236}">
                <a16:creationId xmlns:a16="http://schemas.microsoft.com/office/drawing/2014/main" id="{4472293E-A2F7-4C3C-969D-40BDC69D06FB}"/>
              </a:ext>
            </a:extLst>
          </p:cNvPr>
          <p:cNvSpPr>
            <a:spLocks noGrp="1"/>
          </p:cNvSpPr>
          <p:nvPr>
            <p:ph type="title"/>
          </p:nvPr>
        </p:nvSpPr>
        <p:spPr>
          <a:xfrm>
            <a:off x="991601" y="3031987"/>
            <a:ext cx="10515600" cy="1325563"/>
          </a:xfrm>
        </p:spPr>
        <p:txBody>
          <a:bodyPr>
            <a:noAutofit/>
          </a:bodyPr>
          <a:lstStyle/>
          <a:p>
            <a:r>
              <a:rPr lang="en-PH" sz="3600" b="1" dirty="0" err="1">
                <a:solidFill>
                  <a:srgbClr val="002060"/>
                </a:solidFill>
              </a:rPr>
              <a:t>Manalangin</a:t>
            </a:r>
            <a:r>
              <a:rPr lang="en-PH" sz="3600" b="1" dirty="0">
                <a:solidFill>
                  <a:srgbClr val="002060"/>
                </a:solidFill>
              </a:rPr>
              <a:t> </a:t>
            </a:r>
            <a:r>
              <a:rPr lang="en-PH" sz="3600" b="1" dirty="0" err="1">
                <a:solidFill>
                  <a:srgbClr val="002060"/>
                </a:solidFill>
              </a:rPr>
              <a:t>tayo</a:t>
            </a:r>
            <a:r>
              <a:rPr lang="en-PH" sz="3600" b="1" dirty="0">
                <a:solidFill>
                  <a:srgbClr val="002060"/>
                </a:solidFill>
              </a:rPr>
              <a:t>…</a:t>
            </a:r>
            <a:br>
              <a:rPr lang="en-PH" sz="3600" b="1" dirty="0">
                <a:solidFill>
                  <a:srgbClr val="002060"/>
                </a:solidFill>
              </a:rPr>
            </a:br>
            <a:r>
              <a:rPr lang="en-PH" sz="3600" b="1" dirty="0">
                <a:solidFill>
                  <a:srgbClr val="002060"/>
                </a:solidFill>
              </a:rPr>
              <a:t> </a:t>
            </a:r>
            <a:br>
              <a:rPr lang="en-PH" sz="3600" b="1" dirty="0">
                <a:solidFill>
                  <a:srgbClr val="002060"/>
                </a:solidFill>
              </a:rPr>
            </a:br>
            <a:r>
              <a:rPr lang="en-PH" sz="3600" b="1" dirty="0">
                <a:solidFill>
                  <a:srgbClr val="002060"/>
                </a:solidFill>
              </a:rPr>
              <a:t>O </a:t>
            </a:r>
            <a:r>
              <a:rPr lang="en-PH" sz="3600" b="1" dirty="0" err="1">
                <a:solidFill>
                  <a:srgbClr val="002060"/>
                </a:solidFill>
              </a:rPr>
              <a:t>Diyos</a:t>
            </a:r>
            <a:r>
              <a:rPr lang="en-PH" sz="3600" b="1" dirty="0">
                <a:solidFill>
                  <a:srgbClr val="002060"/>
                </a:solidFill>
              </a:rPr>
              <a:t> </a:t>
            </a:r>
            <a:r>
              <a:rPr lang="en-PH" sz="3600" b="1" dirty="0" err="1">
                <a:solidFill>
                  <a:srgbClr val="002060"/>
                </a:solidFill>
              </a:rPr>
              <a:t>na</a:t>
            </a:r>
            <a:r>
              <a:rPr lang="en-PH" sz="3600" b="1" dirty="0">
                <a:solidFill>
                  <a:srgbClr val="002060"/>
                </a:solidFill>
              </a:rPr>
              <a:t> </a:t>
            </a:r>
            <a:r>
              <a:rPr lang="en-PH" sz="3600" b="1" dirty="0" err="1">
                <a:solidFill>
                  <a:srgbClr val="002060"/>
                </a:solidFill>
              </a:rPr>
              <a:t>kahanga-hangang</a:t>
            </a:r>
            <a:r>
              <a:rPr lang="en-PH" sz="3600" b="1" dirty="0">
                <a:solidFill>
                  <a:srgbClr val="002060"/>
                </a:solidFill>
              </a:rPr>
              <a:t> </a:t>
            </a:r>
            <a:r>
              <a:rPr lang="en-PH" sz="3600" b="1" dirty="0" err="1">
                <a:solidFill>
                  <a:srgbClr val="002060"/>
                </a:solidFill>
              </a:rPr>
              <a:t>nilikha</a:t>
            </a:r>
            <a:r>
              <a:rPr lang="en-PH" sz="3600" b="1" dirty="0">
                <a:solidFill>
                  <a:srgbClr val="002060"/>
                </a:solidFill>
              </a:rPr>
              <a:t> ang </a:t>
            </a:r>
            <a:r>
              <a:rPr lang="en-PH" sz="3600" b="1" dirty="0" err="1">
                <a:solidFill>
                  <a:srgbClr val="002060"/>
                </a:solidFill>
              </a:rPr>
              <a:t>kalikasan</a:t>
            </a:r>
            <a:r>
              <a:rPr lang="en-PH" sz="3600" b="1" dirty="0">
                <a:solidFill>
                  <a:srgbClr val="002060"/>
                </a:solidFill>
              </a:rPr>
              <a:t> ng </a:t>
            </a:r>
            <a:r>
              <a:rPr lang="en-PH" sz="3600" b="1" dirty="0" err="1">
                <a:solidFill>
                  <a:srgbClr val="002060"/>
                </a:solidFill>
              </a:rPr>
              <a:t>tao</a:t>
            </a:r>
            <a:r>
              <a:rPr lang="en-PH" sz="3600" b="1" dirty="0">
                <a:solidFill>
                  <a:srgbClr val="002060"/>
                </a:solidFill>
              </a:rPr>
              <a:t> at </a:t>
            </a:r>
            <a:r>
              <a:rPr lang="en-PH" sz="3600" b="1" dirty="0" err="1">
                <a:solidFill>
                  <a:srgbClr val="002060"/>
                </a:solidFill>
              </a:rPr>
              <a:t>higit</a:t>
            </a:r>
            <a:r>
              <a:rPr lang="en-PH" sz="3600" b="1" dirty="0">
                <a:solidFill>
                  <a:srgbClr val="002060"/>
                </a:solidFill>
              </a:rPr>
              <a:t> </a:t>
            </a:r>
            <a:r>
              <a:rPr lang="en-PH" sz="3600" b="1" dirty="0" err="1">
                <a:solidFill>
                  <a:srgbClr val="002060"/>
                </a:solidFill>
              </a:rPr>
              <a:t>na</a:t>
            </a:r>
            <a:r>
              <a:rPr lang="en-PH" sz="3600" b="1" dirty="0">
                <a:solidFill>
                  <a:srgbClr val="002060"/>
                </a:solidFill>
              </a:rPr>
              <a:t> </a:t>
            </a:r>
            <a:r>
              <a:rPr lang="en-PH" sz="3600" b="1" dirty="0" err="1">
                <a:solidFill>
                  <a:srgbClr val="002060"/>
                </a:solidFill>
              </a:rPr>
              <a:t>kahanga</a:t>
            </a:r>
            <a:r>
              <a:rPr lang="en-PH" sz="3600" b="1" dirty="0">
                <a:solidFill>
                  <a:srgbClr val="002060"/>
                </a:solidFill>
              </a:rPr>
              <a:t>- </a:t>
            </a:r>
            <a:r>
              <a:rPr lang="en-PH" sz="3600" b="1" dirty="0" err="1">
                <a:solidFill>
                  <a:srgbClr val="002060"/>
                </a:solidFill>
              </a:rPr>
              <a:t>hangang</a:t>
            </a:r>
            <a:r>
              <a:rPr lang="en-PH" sz="3600" b="1" dirty="0">
                <a:solidFill>
                  <a:srgbClr val="002060"/>
                </a:solidFill>
              </a:rPr>
              <a:t> </a:t>
            </a:r>
            <a:r>
              <a:rPr lang="en-PH" sz="3600" b="1" dirty="0" err="1">
                <a:solidFill>
                  <a:srgbClr val="002060"/>
                </a:solidFill>
              </a:rPr>
              <a:t>tinubos</a:t>
            </a:r>
            <a:r>
              <a:rPr lang="en-PH" sz="3600" b="1" dirty="0">
                <a:solidFill>
                  <a:srgbClr val="002060"/>
                </a:solidFill>
              </a:rPr>
              <a:t> </a:t>
            </a:r>
            <a:r>
              <a:rPr lang="en-PH" sz="3600" b="1" dirty="0" err="1">
                <a:solidFill>
                  <a:srgbClr val="002060"/>
                </a:solidFill>
              </a:rPr>
              <a:t>ito</a:t>
            </a:r>
            <a:r>
              <a:rPr lang="en-PH" sz="3600" b="1" dirty="0">
                <a:solidFill>
                  <a:srgbClr val="002060"/>
                </a:solidFill>
              </a:rPr>
              <a:t>. </a:t>
            </a:r>
            <a:r>
              <a:rPr lang="en-PH" sz="3600" b="1" dirty="0" err="1">
                <a:solidFill>
                  <a:srgbClr val="002060"/>
                </a:solidFill>
              </a:rPr>
              <a:t>Nawa’y</a:t>
            </a:r>
            <a:r>
              <a:rPr lang="en-PH" sz="3600" b="1" dirty="0">
                <a:solidFill>
                  <a:srgbClr val="002060"/>
                </a:solidFill>
              </a:rPr>
              <a:t> </a:t>
            </a:r>
            <a:r>
              <a:rPr lang="en-PH" sz="3600" b="1" dirty="0" err="1">
                <a:solidFill>
                  <a:srgbClr val="002060"/>
                </a:solidFill>
              </a:rPr>
              <a:t>kaming</a:t>
            </a:r>
            <a:r>
              <a:rPr lang="en-PH" sz="3600" b="1" dirty="0">
                <a:solidFill>
                  <a:srgbClr val="002060"/>
                </a:solidFill>
              </a:rPr>
              <a:t> </a:t>
            </a:r>
            <a:r>
              <a:rPr lang="en-PH" sz="3600" b="1" dirty="0" err="1">
                <a:solidFill>
                  <a:srgbClr val="002060"/>
                </a:solidFill>
              </a:rPr>
              <a:t>Iyong</a:t>
            </a:r>
            <a:r>
              <a:rPr lang="en-PH" sz="3600" b="1" dirty="0">
                <a:solidFill>
                  <a:srgbClr val="002060"/>
                </a:solidFill>
              </a:rPr>
              <a:t> </a:t>
            </a:r>
            <a:r>
              <a:rPr lang="en-PH" sz="3600" b="1" dirty="0" err="1">
                <a:solidFill>
                  <a:srgbClr val="002060"/>
                </a:solidFill>
              </a:rPr>
              <a:t>mga</a:t>
            </a:r>
            <a:r>
              <a:rPr lang="en-PH" sz="3600" b="1" dirty="0">
                <a:solidFill>
                  <a:srgbClr val="002060"/>
                </a:solidFill>
              </a:rPr>
              <a:t> </a:t>
            </a:r>
            <a:r>
              <a:rPr lang="en-PH" sz="3600" b="1" dirty="0" err="1">
                <a:solidFill>
                  <a:srgbClr val="002060"/>
                </a:solidFill>
              </a:rPr>
              <a:t>tinubos</a:t>
            </a:r>
            <a:r>
              <a:rPr lang="en-PH" sz="3600" b="1" dirty="0">
                <a:solidFill>
                  <a:srgbClr val="002060"/>
                </a:solidFill>
              </a:rPr>
              <a:t> ay </a:t>
            </a:r>
            <a:r>
              <a:rPr lang="en-PH" sz="3600" b="1" dirty="0" err="1">
                <a:solidFill>
                  <a:srgbClr val="002060"/>
                </a:solidFill>
              </a:rPr>
              <a:t>magkaroon</a:t>
            </a:r>
            <a:r>
              <a:rPr lang="en-PH" sz="3600" b="1" dirty="0">
                <a:solidFill>
                  <a:srgbClr val="002060"/>
                </a:solidFill>
              </a:rPr>
              <a:t> ng pang-</a:t>
            </a:r>
            <a:r>
              <a:rPr lang="en-PH" sz="3600" b="1" dirty="0" err="1">
                <a:solidFill>
                  <a:srgbClr val="002060"/>
                </a:solidFill>
              </a:rPr>
              <a:t>unawa</a:t>
            </a:r>
            <a:r>
              <a:rPr lang="en-PH" sz="3600" b="1" dirty="0">
                <a:solidFill>
                  <a:srgbClr val="002060"/>
                </a:solidFill>
              </a:rPr>
              <a:t> </a:t>
            </a:r>
            <a:r>
              <a:rPr lang="en-PH" sz="3600" b="1" dirty="0" err="1">
                <a:solidFill>
                  <a:srgbClr val="002060"/>
                </a:solidFill>
              </a:rPr>
              <a:t>na</a:t>
            </a:r>
            <a:r>
              <a:rPr lang="en-PH" sz="3600" b="1" dirty="0">
                <a:solidFill>
                  <a:srgbClr val="002060"/>
                </a:solidFill>
              </a:rPr>
              <a:t> </a:t>
            </a:r>
            <a:r>
              <a:rPr lang="en-PH" sz="3600" b="1" dirty="0" err="1">
                <a:solidFill>
                  <a:srgbClr val="002060"/>
                </a:solidFill>
              </a:rPr>
              <a:t>mula</a:t>
            </a:r>
            <a:r>
              <a:rPr lang="en-PH" sz="3600" b="1" dirty="0">
                <a:solidFill>
                  <a:srgbClr val="002060"/>
                </a:solidFill>
              </a:rPr>
              <a:t> pa </a:t>
            </a:r>
            <a:r>
              <a:rPr lang="en-PH" sz="3600" b="1" dirty="0" err="1">
                <a:solidFill>
                  <a:srgbClr val="002060"/>
                </a:solidFill>
              </a:rPr>
              <a:t>sa</a:t>
            </a:r>
            <a:r>
              <a:rPr lang="en-PH" sz="3600" b="1" dirty="0">
                <a:solidFill>
                  <a:srgbClr val="002060"/>
                </a:solidFill>
              </a:rPr>
              <a:t> </a:t>
            </a:r>
            <a:r>
              <a:rPr lang="en-PH" sz="3600" b="1" dirty="0" err="1">
                <a:solidFill>
                  <a:srgbClr val="002060"/>
                </a:solidFill>
              </a:rPr>
              <a:t>simula</a:t>
            </a:r>
            <a:r>
              <a:rPr lang="en-PH" sz="3600" b="1" dirty="0">
                <a:solidFill>
                  <a:srgbClr val="002060"/>
                </a:solidFill>
              </a:rPr>
              <a:t> </a:t>
            </a:r>
            <a:r>
              <a:rPr lang="en-PH" sz="3600" b="1" dirty="0" err="1">
                <a:solidFill>
                  <a:srgbClr val="002060"/>
                </a:solidFill>
              </a:rPr>
              <a:t>walang</a:t>
            </a:r>
            <a:r>
              <a:rPr lang="en-PH" sz="3600" b="1" dirty="0">
                <a:solidFill>
                  <a:srgbClr val="002060"/>
                </a:solidFill>
              </a:rPr>
              <a:t> </a:t>
            </a:r>
            <a:r>
              <a:rPr lang="en-PH" sz="3600" b="1" dirty="0" err="1">
                <a:solidFill>
                  <a:srgbClr val="002060"/>
                </a:solidFill>
              </a:rPr>
              <a:t>anupamang</a:t>
            </a:r>
            <a:r>
              <a:rPr lang="en-PH" sz="3600" b="1" dirty="0">
                <a:solidFill>
                  <a:srgbClr val="002060"/>
                </a:solidFill>
              </a:rPr>
              <a:t> </a:t>
            </a:r>
            <a:r>
              <a:rPr lang="en-PH" sz="3600" b="1" dirty="0" err="1">
                <a:solidFill>
                  <a:srgbClr val="002060"/>
                </a:solidFill>
              </a:rPr>
              <a:t>umiiral</a:t>
            </a:r>
            <a:r>
              <a:rPr lang="en-PH" sz="3600" b="1" dirty="0">
                <a:solidFill>
                  <a:srgbClr val="002060"/>
                </a:solidFill>
              </a:rPr>
              <a:t> </a:t>
            </a:r>
            <a:r>
              <a:rPr lang="en-PH" sz="3600" b="1" dirty="0" err="1">
                <a:solidFill>
                  <a:srgbClr val="002060"/>
                </a:solidFill>
              </a:rPr>
              <a:t>nang</a:t>
            </a:r>
            <a:r>
              <a:rPr lang="en-PH" sz="3600" b="1" dirty="0">
                <a:solidFill>
                  <a:srgbClr val="002060"/>
                </a:solidFill>
              </a:rPr>
              <a:t> </a:t>
            </a:r>
            <a:r>
              <a:rPr lang="en-PH" sz="3600" b="1" dirty="0" err="1">
                <a:solidFill>
                  <a:srgbClr val="002060"/>
                </a:solidFill>
              </a:rPr>
              <a:t>higit</a:t>
            </a:r>
            <a:r>
              <a:rPr lang="en-PH" sz="3600" b="1" dirty="0">
                <a:solidFill>
                  <a:srgbClr val="002060"/>
                </a:solidFill>
              </a:rPr>
              <a:t> pang </a:t>
            </a:r>
            <a:r>
              <a:rPr lang="en-PH" sz="3600" b="1" dirty="0" err="1">
                <a:solidFill>
                  <a:srgbClr val="002060"/>
                </a:solidFill>
              </a:rPr>
              <a:t>kamangha-mangha</a:t>
            </a:r>
            <a:r>
              <a:rPr lang="en-PH" sz="3600" b="1" dirty="0">
                <a:solidFill>
                  <a:srgbClr val="002060"/>
                </a:solidFill>
              </a:rPr>
              <a:t> </a:t>
            </a:r>
            <a:r>
              <a:rPr lang="en-PH" sz="3600" b="1" dirty="0" err="1">
                <a:solidFill>
                  <a:srgbClr val="002060"/>
                </a:solidFill>
              </a:rPr>
              <a:t>kaysa</a:t>
            </a:r>
            <a:r>
              <a:rPr lang="en-PH" sz="3600" b="1" dirty="0">
                <a:solidFill>
                  <a:srgbClr val="002060"/>
                </a:solidFill>
              </a:rPr>
              <a:t> </a:t>
            </a:r>
            <a:r>
              <a:rPr lang="en-PH" sz="3600" b="1" dirty="0" err="1">
                <a:solidFill>
                  <a:srgbClr val="002060"/>
                </a:solidFill>
              </a:rPr>
              <a:t>sa</a:t>
            </a:r>
            <a:r>
              <a:rPr lang="en-PH" sz="3600" b="1" dirty="0">
                <a:solidFill>
                  <a:srgbClr val="002060"/>
                </a:solidFill>
              </a:rPr>
              <a:t> </a:t>
            </a:r>
            <a:r>
              <a:rPr lang="en-PH" sz="3600" b="1" dirty="0" err="1">
                <a:solidFill>
                  <a:srgbClr val="002060"/>
                </a:solidFill>
              </a:rPr>
              <a:t>sangnilikha</a:t>
            </a:r>
            <a:r>
              <a:rPr lang="en-PH" sz="3600" b="1" dirty="0">
                <a:solidFill>
                  <a:srgbClr val="002060"/>
                </a:solidFill>
              </a:rPr>
              <a:t>. Sa </a:t>
            </a:r>
            <a:r>
              <a:rPr lang="en-PH" sz="3600" b="1" dirty="0" err="1">
                <a:solidFill>
                  <a:srgbClr val="002060"/>
                </a:solidFill>
              </a:rPr>
              <a:t>paniniwalang</a:t>
            </a:r>
            <a:r>
              <a:rPr lang="en-PH" sz="3600" b="1" dirty="0">
                <a:solidFill>
                  <a:srgbClr val="002060"/>
                </a:solidFill>
              </a:rPr>
              <a:t> </a:t>
            </a:r>
            <a:r>
              <a:rPr lang="en-PH" sz="3600" b="1" dirty="0" err="1">
                <a:solidFill>
                  <a:srgbClr val="002060"/>
                </a:solidFill>
              </a:rPr>
              <a:t>sa</a:t>
            </a:r>
            <a:r>
              <a:rPr lang="en-PH" sz="3600" b="1" dirty="0">
                <a:solidFill>
                  <a:srgbClr val="002060"/>
                </a:solidFill>
              </a:rPr>
              <a:t> </a:t>
            </a:r>
            <a:r>
              <a:rPr lang="en-PH" sz="3600" b="1" dirty="0" err="1">
                <a:solidFill>
                  <a:srgbClr val="002060"/>
                </a:solidFill>
              </a:rPr>
              <a:t>pamamagitan</a:t>
            </a:r>
            <a:r>
              <a:rPr lang="en-PH" sz="3600" b="1" dirty="0">
                <a:solidFill>
                  <a:srgbClr val="002060"/>
                </a:solidFill>
              </a:rPr>
              <a:t> </a:t>
            </a:r>
            <a:r>
              <a:rPr lang="en-PH" sz="3600" b="1" dirty="0" err="1">
                <a:solidFill>
                  <a:srgbClr val="002060"/>
                </a:solidFill>
              </a:rPr>
              <a:t>ni</a:t>
            </a:r>
            <a:r>
              <a:rPr lang="en-PH" sz="3600" b="1" dirty="0">
                <a:solidFill>
                  <a:srgbClr val="002060"/>
                </a:solidFill>
              </a:rPr>
              <a:t> </a:t>
            </a:r>
            <a:r>
              <a:rPr lang="en-PH" sz="3600" b="1" dirty="0" err="1">
                <a:solidFill>
                  <a:srgbClr val="002060"/>
                </a:solidFill>
              </a:rPr>
              <a:t>Kristo</a:t>
            </a:r>
            <a:r>
              <a:rPr lang="en-PH" sz="3600" b="1" dirty="0">
                <a:solidFill>
                  <a:srgbClr val="002060"/>
                </a:solidFill>
              </a:rPr>
              <a:t> </a:t>
            </a:r>
            <a:r>
              <a:rPr lang="en-PH" sz="3600" b="1" dirty="0" err="1">
                <a:solidFill>
                  <a:srgbClr val="002060"/>
                </a:solidFill>
              </a:rPr>
              <a:t>matatamo</a:t>
            </a:r>
            <a:r>
              <a:rPr lang="en-PH" sz="3600" b="1" dirty="0">
                <a:solidFill>
                  <a:srgbClr val="002060"/>
                </a:solidFill>
              </a:rPr>
              <a:t> ang </a:t>
            </a:r>
            <a:r>
              <a:rPr lang="en-PH" sz="3600" b="1" dirty="0" err="1">
                <a:solidFill>
                  <a:srgbClr val="002060"/>
                </a:solidFill>
              </a:rPr>
              <a:t>kaganapan</a:t>
            </a:r>
            <a:r>
              <a:rPr lang="en-PH" sz="3600" b="1" dirty="0">
                <a:solidFill>
                  <a:srgbClr val="002060"/>
                </a:solidFill>
              </a:rPr>
              <a:t> ng </a:t>
            </a:r>
            <a:r>
              <a:rPr lang="en-PH" sz="3600" b="1" dirty="0" err="1">
                <a:solidFill>
                  <a:srgbClr val="002060"/>
                </a:solidFill>
              </a:rPr>
              <a:t>buong</a:t>
            </a:r>
            <a:r>
              <a:rPr lang="en-PH" sz="3600" b="1" dirty="0">
                <a:solidFill>
                  <a:srgbClr val="002060"/>
                </a:solidFill>
              </a:rPr>
              <a:t> </a:t>
            </a:r>
            <a:r>
              <a:rPr lang="en-PH" sz="3600" b="1" dirty="0" err="1">
                <a:solidFill>
                  <a:srgbClr val="002060"/>
                </a:solidFill>
              </a:rPr>
              <a:t>sangnilikha</a:t>
            </a:r>
            <a:r>
              <a:rPr lang="en-PH" sz="3600" b="1" dirty="0">
                <a:solidFill>
                  <a:srgbClr val="002060"/>
                </a:solidFill>
              </a:rPr>
              <a:t> </a:t>
            </a:r>
            <a:r>
              <a:rPr lang="en-PH" sz="3600" b="1" dirty="0" err="1">
                <a:solidFill>
                  <a:srgbClr val="002060"/>
                </a:solidFill>
              </a:rPr>
              <a:t>nawa’y</a:t>
            </a:r>
            <a:r>
              <a:rPr lang="en-PH" sz="3600" b="1" dirty="0">
                <a:solidFill>
                  <a:srgbClr val="002060"/>
                </a:solidFill>
              </a:rPr>
              <a:t> ang </a:t>
            </a:r>
            <a:r>
              <a:rPr lang="en-PH" sz="3600" b="1" dirty="0" err="1">
                <a:solidFill>
                  <a:srgbClr val="002060"/>
                </a:solidFill>
              </a:rPr>
              <a:t>lahat</a:t>
            </a:r>
            <a:r>
              <a:rPr lang="en-PH" sz="3600" b="1" dirty="0">
                <a:solidFill>
                  <a:srgbClr val="002060"/>
                </a:solidFill>
              </a:rPr>
              <a:t> </a:t>
            </a:r>
            <a:r>
              <a:rPr lang="en-PH" sz="3600" b="1" dirty="0" err="1">
                <a:solidFill>
                  <a:srgbClr val="002060"/>
                </a:solidFill>
              </a:rPr>
              <a:t>mong</a:t>
            </a:r>
            <a:r>
              <a:rPr lang="en-PH" sz="3600" b="1" dirty="0">
                <a:solidFill>
                  <a:srgbClr val="002060"/>
                </a:solidFill>
              </a:rPr>
              <a:t> </a:t>
            </a:r>
            <a:r>
              <a:rPr lang="en-PH" sz="3600" b="1" dirty="0" err="1">
                <a:solidFill>
                  <a:srgbClr val="002060"/>
                </a:solidFill>
              </a:rPr>
              <a:t>nilikha</a:t>
            </a:r>
            <a:r>
              <a:rPr lang="en-PH" sz="3600" b="1" dirty="0">
                <a:solidFill>
                  <a:srgbClr val="002060"/>
                </a:solidFill>
              </a:rPr>
              <a:t> ay </a:t>
            </a:r>
            <a:r>
              <a:rPr lang="en-PH" sz="3600" b="1" dirty="0" err="1">
                <a:solidFill>
                  <a:srgbClr val="002060"/>
                </a:solidFill>
              </a:rPr>
              <a:t>magbigay</a:t>
            </a:r>
            <a:r>
              <a:rPr lang="en-PH" sz="3600" b="1" dirty="0">
                <a:solidFill>
                  <a:srgbClr val="002060"/>
                </a:solidFill>
              </a:rPr>
              <a:t> </a:t>
            </a:r>
            <a:r>
              <a:rPr lang="en-PH" sz="3600" b="1" dirty="0" err="1">
                <a:solidFill>
                  <a:srgbClr val="002060"/>
                </a:solidFill>
              </a:rPr>
              <a:t>puri</a:t>
            </a:r>
            <a:r>
              <a:rPr lang="en-PH" sz="3600" b="1" dirty="0">
                <a:solidFill>
                  <a:srgbClr val="002060"/>
                </a:solidFill>
              </a:rPr>
              <a:t> at </a:t>
            </a:r>
            <a:r>
              <a:rPr lang="en-PH" sz="3600" b="1" dirty="0" err="1">
                <a:solidFill>
                  <a:srgbClr val="002060"/>
                </a:solidFill>
              </a:rPr>
              <a:t>luwalhati</a:t>
            </a:r>
            <a:r>
              <a:rPr lang="en-PH" sz="3600" b="1" dirty="0">
                <a:solidFill>
                  <a:srgbClr val="002060"/>
                </a:solidFill>
              </a:rPr>
              <a:t> </a:t>
            </a:r>
            <a:r>
              <a:rPr lang="en-PH" sz="3600" b="1" dirty="0" err="1">
                <a:solidFill>
                  <a:srgbClr val="002060"/>
                </a:solidFill>
              </a:rPr>
              <a:t>sayo</a:t>
            </a:r>
            <a:r>
              <a:rPr lang="en-PH" sz="3600" b="1" dirty="0">
                <a:solidFill>
                  <a:srgbClr val="002060"/>
                </a:solidFill>
              </a:rPr>
              <a:t> </a:t>
            </a:r>
            <a:r>
              <a:rPr lang="en-PH" sz="3600" b="1" dirty="0" err="1">
                <a:solidFill>
                  <a:srgbClr val="002060"/>
                </a:solidFill>
              </a:rPr>
              <a:t>ngayon</a:t>
            </a:r>
            <a:r>
              <a:rPr lang="en-PH" sz="3600" b="1" dirty="0">
                <a:solidFill>
                  <a:srgbClr val="002060"/>
                </a:solidFill>
              </a:rPr>
              <a:t> at </a:t>
            </a:r>
            <a:r>
              <a:rPr lang="en-PH" sz="3600" b="1" dirty="0" err="1">
                <a:solidFill>
                  <a:srgbClr val="002060"/>
                </a:solidFill>
              </a:rPr>
              <a:t>magpakailanman.Amen</a:t>
            </a:r>
            <a:r>
              <a:rPr lang="en-PH" sz="3600" b="1" dirty="0">
                <a:solidFill>
                  <a:srgbClr val="002060"/>
                </a:solidFill>
              </a:rPr>
              <a:t>. </a:t>
            </a:r>
            <a:br>
              <a:rPr lang="en-PH" sz="3600" b="1" dirty="0">
                <a:solidFill>
                  <a:srgbClr val="002060"/>
                </a:solidFill>
              </a:rPr>
            </a:br>
            <a:br>
              <a:rPr lang="en-PH" sz="3600" b="1" dirty="0">
                <a:solidFill>
                  <a:srgbClr val="002060"/>
                </a:solidFill>
              </a:rPr>
            </a:br>
            <a:r>
              <a:rPr lang="en-PH" sz="3600" b="1" dirty="0" err="1">
                <a:solidFill>
                  <a:srgbClr val="002060"/>
                </a:solidFill>
              </a:rPr>
              <a:t>Luwalhati</a:t>
            </a:r>
            <a:r>
              <a:rPr lang="en-PH" sz="3600" b="1" dirty="0">
                <a:solidFill>
                  <a:srgbClr val="002060"/>
                </a:solidFill>
              </a:rPr>
              <a:t> </a:t>
            </a:r>
            <a:r>
              <a:rPr lang="en-PH" sz="3600" b="1" dirty="0" err="1">
                <a:solidFill>
                  <a:srgbClr val="002060"/>
                </a:solidFill>
              </a:rPr>
              <a:t>sa</a:t>
            </a:r>
            <a:r>
              <a:rPr lang="en-PH" sz="3600" b="1" dirty="0">
                <a:solidFill>
                  <a:srgbClr val="002060"/>
                </a:solidFill>
              </a:rPr>
              <a:t> </a:t>
            </a:r>
            <a:r>
              <a:rPr lang="en-PH" sz="3600" b="1" dirty="0" err="1">
                <a:solidFill>
                  <a:srgbClr val="002060"/>
                </a:solidFill>
              </a:rPr>
              <a:t>Ama</a:t>
            </a:r>
            <a:r>
              <a:rPr lang="en-PH" sz="3600" b="1" dirty="0">
                <a:solidFill>
                  <a:srgbClr val="002060"/>
                </a:solidFill>
              </a:rPr>
              <a:t>.... </a:t>
            </a:r>
            <a:br>
              <a:rPr lang="en-PH" sz="3600" b="1" dirty="0">
                <a:solidFill>
                  <a:srgbClr val="002060"/>
                </a:solidFill>
              </a:rPr>
            </a:br>
            <a:endParaRPr lang="en-US" sz="3600" b="1" dirty="0">
              <a:solidFill>
                <a:srgbClr val="002060"/>
              </a:solidFill>
            </a:endParaRPr>
          </a:p>
        </p:txBody>
      </p:sp>
    </p:spTree>
    <p:extLst>
      <p:ext uri="{BB962C8B-B14F-4D97-AF65-F5344CB8AC3E}">
        <p14:creationId xmlns:p14="http://schemas.microsoft.com/office/powerpoint/2010/main" val="6652345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TotalTime>
  <Words>52</Words>
  <Application>Microsoft Macintosh PowerPoint</Application>
  <PresentationFormat>Widescreen</PresentationFormat>
  <Paragraphs>6</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Copperplate</vt:lpstr>
      <vt:lpstr>Office Theme</vt:lpstr>
      <vt:lpstr>ORASYON  PARA SA SANGNILIKHA</vt:lpstr>
      <vt:lpstr>Namumuno: Ang Anghel ng Panginoon ay nagpakita sa nagniningas na kahoy   Bayan: Ang Panginoon ay Hari, magalak ang lupa.       Aba Birheng Maria…</vt:lpstr>
      <vt:lpstr>Namumuno: Pinagmasdan ng Diyos ang lahat Niyang ginawa at Siya’y lubos na nasiyahan   Bayan: Matuto tayo mula sa paglago ng mga bulaklak sa ilang         Aba Birheng Maria...  </vt:lpstr>
      <vt:lpstr>Namumuno: Ang ginagawa mo sa abang maliliit ay ginagawa mo sa akin   Bayan: Pinananabikan namin ang bagong langit at bagong lupa        Aba Birheng Maria...  </vt:lpstr>
      <vt:lpstr>Namumuno: Ipanalangin Mo kami Santang Ina ng Diyos   Bayan: Nang kami’y maging dapat sa mga pangako ni Kristo  </vt:lpstr>
      <vt:lpstr>Manalangin tayo…   O Diyos na kahanga-hangang nilikha ang kalikasan ng tao at higit na kahanga- hangang tinubos ito. Nawa’y kaming Iyong mga tinubos ay magkaroon ng pang-unawa na mula pa sa simula walang anupamang umiiral nang higit pang kamangha-mangha kaysa sa sangnilikha. Sa paniniwalang sa pamamagitan ni Kristo matatamo ang kaganapan ng buong sangnilikha nawa’y ang lahat mong nilikha ay magbigay puri at luwalhati sayo ngayon at magpakailanman.Amen.   Luwalhati sa Ama....  </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ANGELUS PRAYER  FOR CREATION</dc:title>
  <dc:creator>John Leydon</dc:creator>
  <cp:lastModifiedBy>John Leydon</cp:lastModifiedBy>
  <cp:revision>4</cp:revision>
  <dcterms:created xsi:type="dcterms:W3CDTF">2019-08-16T23:07:16Z</dcterms:created>
  <dcterms:modified xsi:type="dcterms:W3CDTF">2019-08-16T23:33:52Z</dcterms:modified>
</cp:coreProperties>
</file>