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318" r:id="rId2"/>
    <p:sldId id="325" r:id="rId3"/>
    <p:sldId id="321" r:id="rId4"/>
    <p:sldId id="454" r:id="rId5"/>
    <p:sldId id="456" r:id="rId6"/>
    <p:sldId id="457" r:id="rId7"/>
    <p:sldId id="466" r:id="rId8"/>
    <p:sldId id="467" r:id="rId9"/>
    <p:sldId id="458" r:id="rId10"/>
    <p:sldId id="459" r:id="rId11"/>
    <p:sldId id="468" r:id="rId12"/>
    <p:sldId id="460" r:id="rId13"/>
    <p:sldId id="461" r:id="rId14"/>
    <p:sldId id="462" r:id="rId15"/>
    <p:sldId id="469" r:id="rId16"/>
    <p:sldId id="463" r:id="rId17"/>
    <p:sldId id="464" r:id="rId18"/>
    <p:sldId id="470" r:id="rId19"/>
    <p:sldId id="465" r:id="rId20"/>
    <p:sldId id="473" r:id="rId21"/>
    <p:sldId id="471" r:id="rId22"/>
    <p:sldId id="472" r:id="rId23"/>
    <p:sldId id="508" r:id="rId24"/>
    <p:sldId id="510" r:id="rId25"/>
    <p:sldId id="511" r:id="rId26"/>
    <p:sldId id="322" r:id="rId27"/>
    <p:sldId id="331" r:id="rId28"/>
    <p:sldId id="323" r:id="rId29"/>
    <p:sldId id="388" r:id="rId30"/>
    <p:sldId id="474" r:id="rId31"/>
    <p:sldId id="475" r:id="rId32"/>
    <p:sldId id="328" r:id="rId33"/>
    <p:sldId id="324" r:id="rId34"/>
    <p:sldId id="547" r:id="rId35"/>
    <p:sldId id="476" r:id="rId36"/>
    <p:sldId id="330" r:id="rId37"/>
    <p:sldId id="477" r:id="rId38"/>
    <p:sldId id="332" r:id="rId39"/>
    <p:sldId id="333" r:id="rId40"/>
    <p:sldId id="335" r:id="rId41"/>
    <p:sldId id="336" r:id="rId42"/>
    <p:sldId id="334" r:id="rId43"/>
    <p:sldId id="478" r:id="rId44"/>
    <p:sldId id="479" r:id="rId45"/>
    <p:sldId id="337" r:id="rId46"/>
    <p:sldId id="340" r:id="rId47"/>
    <p:sldId id="341" r:id="rId48"/>
    <p:sldId id="338" r:id="rId49"/>
    <p:sldId id="342" r:id="rId50"/>
    <p:sldId id="339" r:id="rId51"/>
    <p:sldId id="512" r:id="rId52"/>
    <p:sldId id="343" r:id="rId53"/>
    <p:sldId id="480" r:id="rId54"/>
    <p:sldId id="481" r:id="rId55"/>
    <p:sldId id="482" r:id="rId56"/>
    <p:sldId id="483" r:id="rId57"/>
    <p:sldId id="345" r:id="rId58"/>
    <p:sldId id="514" r:id="rId59"/>
    <p:sldId id="519" r:id="rId60"/>
    <p:sldId id="526" r:id="rId61"/>
    <p:sldId id="525" r:id="rId62"/>
    <p:sldId id="535" r:id="rId63"/>
    <p:sldId id="534" r:id="rId64"/>
    <p:sldId id="530" r:id="rId65"/>
    <p:sldId id="524" r:id="rId66"/>
    <p:sldId id="523" r:id="rId67"/>
    <p:sldId id="536" r:id="rId68"/>
    <p:sldId id="531" r:id="rId69"/>
    <p:sldId id="522" r:id="rId70"/>
    <p:sldId id="521" r:id="rId71"/>
    <p:sldId id="537" r:id="rId72"/>
    <p:sldId id="532" r:id="rId73"/>
    <p:sldId id="529" r:id="rId74"/>
    <p:sldId id="528" r:id="rId75"/>
    <p:sldId id="533" r:id="rId76"/>
    <p:sldId id="527" r:id="rId77"/>
    <p:sldId id="346" r:id="rId78"/>
    <p:sldId id="347" r:id="rId79"/>
    <p:sldId id="348" r:id="rId80"/>
    <p:sldId id="349" r:id="rId81"/>
    <p:sldId id="350" r:id="rId82"/>
    <p:sldId id="484" r:id="rId83"/>
    <p:sldId id="351" r:id="rId84"/>
    <p:sldId id="540" r:id="rId85"/>
    <p:sldId id="539" r:id="rId86"/>
    <p:sldId id="353" r:id="rId87"/>
    <p:sldId id="354" r:id="rId88"/>
    <p:sldId id="355" r:id="rId89"/>
    <p:sldId id="356" r:id="rId90"/>
    <p:sldId id="357" r:id="rId91"/>
    <p:sldId id="358" r:id="rId92"/>
    <p:sldId id="359" r:id="rId93"/>
    <p:sldId id="360" r:id="rId94"/>
    <p:sldId id="361" r:id="rId95"/>
    <p:sldId id="362" r:id="rId96"/>
    <p:sldId id="363" r:id="rId97"/>
    <p:sldId id="488" r:id="rId98"/>
    <p:sldId id="372" r:id="rId99"/>
    <p:sldId id="486" r:id="rId100"/>
    <p:sldId id="487" r:id="rId101"/>
    <p:sldId id="373" r:id="rId102"/>
    <p:sldId id="489" r:id="rId103"/>
    <p:sldId id="379" r:id="rId104"/>
    <p:sldId id="545" r:id="rId105"/>
    <p:sldId id="546" r:id="rId106"/>
    <p:sldId id="374" r:id="rId107"/>
    <p:sldId id="378" r:id="rId108"/>
    <p:sldId id="491" r:id="rId109"/>
    <p:sldId id="375" r:id="rId110"/>
    <p:sldId id="377" r:id="rId111"/>
    <p:sldId id="376" r:id="rId112"/>
    <p:sldId id="515" r:id="rId113"/>
    <p:sldId id="516" r:id="rId114"/>
    <p:sldId id="517" r:id="rId115"/>
    <p:sldId id="518"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209" autoAdjust="0"/>
  </p:normalViewPr>
  <p:slideViewPr>
    <p:cSldViewPr snapToGrid="0">
      <p:cViewPr varScale="1">
        <p:scale>
          <a:sx n="119" d="100"/>
          <a:sy n="119" d="100"/>
        </p:scale>
        <p:origin x="872"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D00B8-4B47-47A4-91A0-AE8371D80B9D}" type="datetimeFigureOut">
              <a:rPr lang="en-US" smtClean="0"/>
              <a:t>8/17/19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E2866-067F-4AE7-83ED-D59C2B29A5E5}" type="slidenum">
              <a:rPr lang="en-US" smtClean="0"/>
              <a:t>‹#›</a:t>
            </a:fld>
            <a:endParaRPr lang="en-US"/>
          </a:p>
        </p:txBody>
      </p:sp>
    </p:spTree>
    <p:extLst>
      <p:ext uri="{BB962C8B-B14F-4D97-AF65-F5344CB8AC3E}">
        <p14:creationId xmlns:p14="http://schemas.microsoft.com/office/powerpoint/2010/main" val="3765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9075-661E-4EA6-B32B-680554A62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64BCE-301E-41D0-9721-7AC806C5B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377BB-D779-4620-9506-9C30017D650B}"/>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9557EE45-F7FC-4DE2-A874-1A2D471A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B5C60-F387-4060-957A-16C877E5CBD3}"/>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402921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C0EA-8305-4628-930E-E6760940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5FD4D-47C4-4284-88F7-48ECD1553B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E1F5E-916F-4852-A56D-A95C065F1B0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2751F36A-239A-418B-BCEB-D2788A84E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EBE5-5BA0-4D90-9B2E-2B559892D65F}"/>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350569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83315-C4FE-4A71-B980-55398B8FF7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9BADFA-241C-4444-BC49-CC7BF1792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9B739-EC32-4F06-89B0-AA20DC55B10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DA522D79-143F-4E66-AFA5-6CDC5F73D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E7EB5-77D6-460D-8CEB-1F04EC12127B}"/>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78994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7ED5-0BDF-4A50-B5E3-B83E121D8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ACFCD-5AA9-49F6-8792-E3B7CE0263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BA93A-CAB4-44A5-9D3E-7229962623D5}"/>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783781D6-5B18-499E-A062-AD10CFC50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E1D09-5ECD-403B-9AF7-C14FEC87DB2C}"/>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854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50BF-4280-443E-8788-C3D49F170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A7F6C-C2EF-4B4F-8683-28F08AC4F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A4C47C-7CD7-42AA-9BBC-0315EC391034}"/>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17135DD3-C187-4C40-9B21-FC5FB3CCA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63E25-9E56-4824-9E78-45B1EE7519C3}"/>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2112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A04-3EF4-4FA3-AC93-B09479B3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F5760-34AF-4E9B-83AE-DD89D0F9BF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AC8E4-8CC5-40E0-8215-2400653FC5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CD1B9-94DB-469B-93A3-509E720499A0}"/>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687E2DF8-02F8-4922-B854-00649C985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EDFB7-015D-4F0F-8CC9-F9C6BAB28C0B}"/>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245824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D578-DE8A-4369-B341-37080E534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A7AD6-BB99-49AC-9228-30F40FD86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0A0E17-698A-4164-A376-75EBCFEE8F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90DE6-94B3-4CD9-B136-9F7DBAEB6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3FFF0E-463C-4DF4-A995-D2DD712F49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E2088-3C6E-4262-AAA2-9DB235B34E91}"/>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8" name="Footer Placeholder 7">
            <a:extLst>
              <a:ext uri="{FF2B5EF4-FFF2-40B4-BE49-F238E27FC236}">
                <a16:creationId xmlns:a16="http://schemas.microsoft.com/office/drawing/2014/main" id="{C4E02BAF-7815-43BB-8510-2E2F2B90D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29C8D-84CC-461C-89D4-7E674DBC103A}"/>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88764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17F-3A20-4B1F-BB77-B9DD9B245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743A9-2C75-492D-80FF-4672B7B6609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4" name="Footer Placeholder 3">
            <a:extLst>
              <a:ext uri="{FF2B5EF4-FFF2-40B4-BE49-F238E27FC236}">
                <a16:creationId xmlns:a16="http://schemas.microsoft.com/office/drawing/2014/main" id="{8599B811-2396-4C59-8859-9A31DEA99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1DC4-3BE4-4B77-BE63-AFA1E7249C1E}"/>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28916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7789A-9DCC-4EED-9A67-43F84760823F}"/>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3" name="Footer Placeholder 2">
            <a:extLst>
              <a:ext uri="{FF2B5EF4-FFF2-40B4-BE49-F238E27FC236}">
                <a16:creationId xmlns:a16="http://schemas.microsoft.com/office/drawing/2014/main" id="{B5018220-10F0-421B-A80F-5809B2CDFD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B2B82-D11F-45D1-A57F-45762782A6AD}"/>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95764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D36A-FEA3-4719-9B6C-A61CB4F88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83F1E-1F98-4F2F-BEC8-57D9CCD45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4625F-9946-430C-8D22-954CDA723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846780-FCA6-4ECF-A096-190DAC6E5588}"/>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035CFF38-A3E4-4B46-917D-3C907F785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432E1-3CFF-4573-B814-95EF52FA9104}"/>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317759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869D-7286-4700-BE60-EF3F25DD1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2C3C5-9B20-4215-A5C7-42013A352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DC18FD-8DB2-4249-8340-003C3BAAC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BD14A7-C294-42F5-B839-04E0ED059AA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AA13088E-7C0A-477C-A6F2-24CEFA2EC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FF106-F5F1-444F-B410-811956594927}"/>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47373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F809-DECA-4ACA-A03C-BF5CE8EB3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2A939-72B5-40BB-96F4-9500DB3C8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AD252-D778-4B95-A67D-C477963D3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AAF75208-E8F1-4429-A45B-8CF1F5965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AB455-DBF8-49C1-9D33-3040987CF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915FD-5DC7-4250-B432-40D94BB18D6F}" type="slidenum">
              <a:rPr lang="en-US" smtClean="0"/>
              <a:t>‹#›</a:t>
            </a:fld>
            <a:endParaRPr lang="en-US"/>
          </a:p>
        </p:txBody>
      </p:sp>
    </p:spTree>
    <p:extLst>
      <p:ext uri="{BB962C8B-B14F-4D97-AF65-F5344CB8AC3E}">
        <p14:creationId xmlns:p14="http://schemas.microsoft.com/office/powerpoint/2010/main" val="12237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7800-7A60-4F83-9306-C937A40AEFBE}"/>
              </a:ext>
            </a:extLst>
          </p:cNvPr>
          <p:cNvSpPr>
            <a:spLocks noGrp="1"/>
          </p:cNvSpPr>
          <p:nvPr>
            <p:ph type="ctrTitle"/>
          </p:nvPr>
        </p:nvSpPr>
        <p:spPr>
          <a:xfrm>
            <a:off x="1080165" y="285987"/>
            <a:ext cx="10480431" cy="2387600"/>
          </a:xfrm>
        </p:spPr>
        <p:txBody>
          <a:bodyPr>
            <a:noAutofit/>
          </a:bodyPr>
          <a:lstStyle/>
          <a:p>
            <a:r>
              <a:rPr lang="en-US" sz="8000" b="1" dirty="0"/>
              <a:t>Banal </a:t>
            </a:r>
            <a:r>
              <a:rPr lang="en-US" sz="8000" b="1" dirty="0" err="1"/>
              <a:t>na</a:t>
            </a:r>
            <a:r>
              <a:rPr lang="en-US" sz="8000" b="1" dirty="0"/>
              <a:t> </a:t>
            </a:r>
            <a:r>
              <a:rPr lang="en-US" sz="8000" b="1" dirty="0" err="1"/>
              <a:t>Eukaristiya</a:t>
            </a:r>
            <a:r>
              <a:rPr lang="en-US" sz="8000" b="1" dirty="0"/>
              <a:t> </a:t>
            </a:r>
            <a:br>
              <a:rPr lang="en-US" sz="8000" b="1" dirty="0"/>
            </a:br>
            <a:r>
              <a:rPr lang="en-US" sz="8000" b="1" dirty="0"/>
              <a:t>Alay kay </a:t>
            </a:r>
            <a:r>
              <a:rPr lang="en-US" sz="8000" b="1" dirty="0" err="1"/>
              <a:t>Inang</a:t>
            </a:r>
            <a:r>
              <a:rPr lang="en-US" sz="8000" b="1" dirty="0"/>
              <a:t> </a:t>
            </a:r>
            <a:r>
              <a:rPr lang="en-US" sz="8000" b="1" dirty="0" err="1"/>
              <a:t>Kalikasan</a:t>
            </a:r>
            <a:endParaRPr lang="en-US" sz="8000" b="1" dirty="0"/>
          </a:p>
        </p:txBody>
      </p:sp>
      <p:pic>
        <p:nvPicPr>
          <p:cNvPr id="4" name="Picture 3">
            <a:extLst>
              <a:ext uri="{FF2B5EF4-FFF2-40B4-BE49-F238E27FC236}">
                <a16:creationId xmlns:a16="http://schemas.microsoft.com/office/drawing/2014/main" id="{8EE6B8C6-FDC9-48C9-8831-B8CE087B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936" y="3730217"/>
            <a:ext cx="3052763" cy="2930163"/>
          </a:xfrm>
          <a:prstGeom prst="rect">
            <a:avLst/>
          </a:prstGeom>
        </p:spPr>
      </p:pic>
      <p:pic>
        <p:nvPicPr>
          <p:cNvPr id="3" name="Picture 2" descr="C:\Users\Valued User\Documents\Background for ppt presentation during mass\thumbnailCAAQC70R.jpg">
            <a:extLst>
              <a:ext uri="{FF2B5EF4-FFF2-40B4-BE49-F238E27FC236}">
                <a16:creationId xmlns:a16="http://schemas.microsoft.com/office/drawing/2014/main" id="{104298F6-93E5-4616-9501-4EEDD3FCB334}"/>
              </a:ext>
            </a:extLst>
          </p:cNvPr>
          <p:cNvPicPr>
            <a:picLocks noChangeAspect="1" noChangeArrowheads="1"/>
          </p:cNvPicPr>
          <p:nvPr/>
        </p:nvPicPr>
        <p:blipFill>
          <a:blip r:embed="rId3"/>
          <a:srcRect/>
          <a:stretch>
            <a:fillRect/>
          </a:stretch>
        </p:blipFill>
        <p:spPr bwMode="auto">
          <a:xfrm>
            <a:off x="2767584" y="2819891"/>
            <a:ext cx="4332224" cy="3202957"/>
          </a:xfrm>
          <a:prstGeom prst="ellipse">
            <a:avLst/>
          </a:prstGeom>
          <a:noFill/>
        </p:spPr>
      </p:pic>
    </p:spTree>
    <p:extLst>
      <p:ext uri="{BB962C8B-B14F-4D97-AF65-F5344CB8AC3E}">
        <p14:creationId xmlns:p14="http://schemas.microsoft.com/office/powerpoint/2010/main" val="1107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B613-ECD9-4350-9C4A-C21053780B16}"/>
              </a:ext>
            </a:extLst>
          </p:cNvPr>
          <p:cNvSpPr>
            <a:spLocks noGrp="1"/>
          </p:cNvSpPr>
          <p:nvPr>
            <p:ph type="title"/>
          </p:nvPr>
        </p:nvSpPr>
        <p:spPr>
          <a:xfrm>
            <a:off x="827809" y="2890116"/>
            <a:ext cx="11050924" cy="1325563"/>
          </a:xfrm>
        </p:spPr>
        <p:txBody>
          <a:bodyPr>
            <a:noAutofit/>
          </a:bodyPr>
          <a:lstStyle/>
          <a:p>
            <a:r>
              <a:rPr lang="en-US" sz="4800" b="1" dirty="0" err="1"/>
              <a:t>Tagapamuno</a:t>
            </a:r>
            <a:r>
              <a:rPr lang="en-US" sz="4800" b="1" dirty="0"/>
              <a:t>: </a:t>
            </a:r>
            <a:r>
              <a:rPr lang="en-US" sz="4800" b="1" dirty="0" err="1"/>
              <a:t>Tawagin</a:t>
            </a:r>
            <a:r>
              <a:rPr lang="en-US" sz="4800" b="1" dirty="0"/>
              <a:t> </a:t>
            </a:r>
            <a:r>
              <a:rPr lang="en-US" sz="4800" b="1" dirty="0" err="1"/>
              <a:t>natin</a:t>
            </a:r>
            <a:r>
              <a:rPr lang="en-US" sz="4800" b="1" dirty="0"/>
              <a:t> ang </a:t>
            </a:r>
            <a:r>
              <a:rPr lang="en-US" sz="4800" b="1" dirty="0" err="1"/>
              <a:t>mga</a:t>
            </a:r>
            <a:r>
              <a:rPr lang="en-US" sz="4800" b="1" dirty="0"/>
              <a:t> </a:t>
            </a:r>
            <a:r>
              <a:rPr lang="en-US" sz="4800" b="1" dirty="0" err="1"/>
              <a:t>kabundukan</a:t>
            </a:r>
            <a:r>
              <a:rPr lang="en-US" sz="4800" b="1" dirty="0"/>
              <a:t>, ang </a:t>
            </a:r>
            <a:r>
              <a:rPr lang="en-US" sz="4800" b="1" dirty="0" err="1"/>
              <a:t>Bundok</a:t>
            </a:r>
            <a:r>
              <a:rPr lang="en-US" sz="4800" b="1" dirty="0"/>
              <a:t> Apo at </a:t>
            </a:r>
            <a:r>
              <a:rPr lang="en-US" sz="4800" b="1" dirty="0" err="1"/>
              <a:t>Bundok</a:t>
            </a:r>
            <a:r>
              <a:rPr lang="en-US" sz="4800" b="1" dirty="0"/>
              <a:t> </a:t>
            </a:r>
            <a:r>
              <a:rPr lang="en-US" sz="4800" b="1" dirty="0" err="1"/>
              <a:t>Dulang-dulang</a:t>
            </a:r>
            <a:r>
              <a:rPr lang="en-US" sz="4800" b="1" dirty="0"/>
              <a:t> </a:t>
            </a:r>
            <a:r>
              <a:rPr lang="en-US" sz="4800" b="1" dirty="0" err="1"/>
              <a:t>sa</a:t>
            </a:r>
            <a:r>
              <a:rPr lang="en-US" sz="4800" b="1" dirty="0"/>
              <a:t> Mindanao, ang </a:t>
            </a:r>
            <a:r>
              <a:rPr lang="en-US" sz="4800" b="1" dirty="0" err="1"/>
              <a:t>Bundok</a:t>
            </a:r>
            <a:r>
              <a:rPr lang="en-US" sz="4800" b="1" dirty="0"/>
              <a:t> </a:t>
            </a:r>
            <a:r>
              <a:rPr lang="en-US" sz="4800" b="1" dirty="0" err="1"/>
              <a:t>Kanlaon</a:t>
            </a:r>
            <a:r>
              <a:rPr lang="en-US" sz="4800" b="1" dirty="0"/>
              <a:t> </a:t>
            </a:r>
            <a:r>
              <a:rPr lang="en-US" sz="4800" b="1" dirty="0" err="1"/>
              <a:t>sa</a:t>
            </a:r>
            <a:r>
              <a:rPr lang="en-US" sz="4800" b="1" dirty="0"/>
              <a:t> </a:t>
            </a:r>
            <a:r>
              <a:rPr lang="en-US" sz="4800" b="1" dirty="0" err="1"/>
              <a:t>Kabisayaan</a:t>
            </a:r>
            <a:r>
              <a:rPr lang="en-US" sz="4800" b="1" dirty="0"/>
              <a:t>, ang </a:t>
            </a:r>
            <a:r>
              <a:rPr lang="en-US" sz="4800" b="1" dirty="0" err="1"/>
              <a:t>Bundok</a:t>
            </a:r>
            <a:r>
              <a:rPr lang="en-US" sz="4800" b="1" dirty="0"/>
              <a:t> </a:t>
            </a:r>
            <a:r>
              <a:rPr lang="en-US" sz="4800" b="1" dirty="0" err="1"/>
              <a:t>Pulag</a:t>
            </a:r>
            <a:r>
              <a:rPr lang="en-US" sz="4800" b="1" dirty="0"/>
              <a:t> at </a:t>
            </a:r>
            <a:r>
              <a:rPr lang="en-US" sz="4800" b="1" dirty="0" err="1"/>
              <a:t>Bulkang</a:t>
            </a:r>
            <a:r>
              <a:rPr lang="en-US" sz="4800" b="1" dirty="0"/>
              <a:t> </a:t>
            </a:r>
            <a:r>
              <a:rPr lang="en-US" sz="4800" b="1" dirty="0" err="1"/>
              <a:t>Mayon</a:t>
            </a:r>
            <a:r>
              <a:rPr lang="en-US" sz="4800" b="1" dirty="0"/>
              <a:t> </a:t>
            </a:r>
            <a:r>
              <a:rPr lang="en-US" sz="4800" b="1" dirty="0" err="1"/>
              <a:t>sa</a:t>
            </a:r>
            <a:r>
              <a:rPr lang="en-US" sz="4800" b="1" dirty="0"/>
              <a:t> Luzon, ang </a:t>
            </a:r>
            <a:r>
              <a:rPr lang="en-US" sz="4800" b="1" dirty="0" err="1"/>
              <a:t>kabuuan</a:t>
            </a:r>
            <a:r>
              <a:rPr lang="en-US" sz="4800" b="1" dirty="0"/>
              <a:t> ng </a:t>
            </a:r>
            <a:r>
              <a:rPr lang="en-US" sz="4800" b="1" dirty="0" err="1"/>
              <a:t>mga</a:t>
            </a:r>
            <a:r>
              <a:rPr lang="en-US" sz="4800" b="1" dirty="0"/>
              <a:t> </a:t>
            </a:r>
            <a:r>
              <a:rPr lang="en-US" sz="4800" b="1" dirty="0" err="1"/>
              <a:t>Bulubunduking</a:t>
            </a:r>
            <a:r>
              <a:rPr lang="en-US" sz="4800" b="1" dirty="0"/>
              <a:t> </a:t>
            </a:r>
            <a:r>
              <a:rPr lang="en-US" sz="4800" b="1" dirty="0" err="1"/>
              <a:t>Kitanglad</a:t>
            </a:r>
            <a:r>
              <a:rPr lang="en-US" sz="4800" b="1" dirty="0"/>
              <a:t>, Cordillera at Sierra Madre, </a:t>
            </a:r>
          </a:p>
        </p:txBody>
      </p:sp>
    </p:spTree>
    <p:extLst>
      <p:ext uri="{BB962C8B-B14F-4D97-AF65-F5344CB8AC3E}">
        <p14:creationId xmlns:p14="http://schemas.microsoft.com/office/powerpoint/2010/main" val="42834935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F05-306C-4996-B2BB-E3DAD8AC5EAF}"/>
              </a:ext>
            </a:extLst>
          </p:cNvPr>
          <p:cNvSpPr>
            <a:spLocks noGrp="1"/>
          </p:cNvSpPr>
          <p:nvPr>
            <p:ph type="ctrTitle"/>
          </p:nvPr>
        </p:nvSpPr>
        <p:spPr>
          <a:xfrm>
            <a:off x="1057355" y="4207608"/>
            <a:ext cx="10336824" cy="2384548"/>
          </a:xfrm>
        </p:spPr>
        <p:txBody>
          <a:bodyPr>
            <a:noAutofit/>
          </a:bodyPr>
          <a:lstStyle/>
          <a:p>
            <a:pPr algn="l"/>
            <a:r>
              <a:rPr lang="en-US" sz="5400" b="1" dirty="0" err="1"/>
              <a:t>Pari</a:t>
            </a:r>
            <a:r>
              <a:rPr lang="en-US" sz="5400" b="1" dirty="0"/>
              <a:t>:  </a:t>
            </a:r>
            <a:br>
              <a:rPr lang="en-US" sz="5400" b="1" dirty="0"/>
            </a:br>
            <a:r>
              <a:rPr lang="en-US" sz="5400" b="1" dirty="0"/>
              <a:t>ay </a:t>
            </a:r>
            <a:r>
              <a:rPr lang="en-US" sz="5400" b="1" dirty="0" err="1"/>
              <a:t>magdulot</a:t>
            </a:r>
            <a:r>
              <a:rPr lang="en-US" sz="5400" b="1" dirty="0"/>
              <a:t> </a:t>
            </a:r>
            <a:r>
              <a:rPr lang="en-US" sz="5400" b="1" dirty="0" err="1"/>
              <a:t>sa</a:t>
            </a:r>
            <a:r>
              <a:rPr lang="en-US" sz="5400" b="1" dirty="0"/>
              <a:t> </a:t>
            </a:r>
            <a:r>
              <a:rPr lang="en-US" sz="5400" b="1" dirty="0" err="1"/>
              <a:t>amin</a:t>
            </a:r>
            <a:r>
              <a:rPr lang="en-US" sz="5400" b="1" dirty="0"/>
              <a:t> ng </a:t>
            </a:r>
            <a:r>
              <a:rPr lang="en-US" sz="5400" b="1" dirty="0" err="1"/>
              <a:t>biyaya</a:t>
            </a:r>
            <a:r>
              <a:rPr lang="en-US" sz="5400" b="1" dirty="0"/>
              <a:t> </a:t>
            </a:r>
            <a:r>
              <a:rPr lang="en-US" sz="5400" b="1" dirty="0" err="1"/>
              <a:t>na</a:t>
            </a:r>
            <a:r>
              <a:rPr lang="en-US" sz="5400" b="1" dirty="0"/>
              <a:t> </a:t>
            </a:r>
            <a:r>
              <a:rPr lang="en-US" sz="5400" b="1" dirty="0" err="1"/>
              <a:t>padaluyin</a:t>
            </a:r>
            <a:r>
              <a:rPr lang="en-US" sz="5400" b="1" dirty="0"/>
              <a:t> ang </a:t>
            </a:r>
            <a:r>
              <a:rPr lang="en-US" sz="5400" b="1" dirty="0" err="1"/>
              <a:t>iyong</a:t>
            </a:r>
            <a:r>
              <a:rPr lang="en-US" sz="5400" b="1" dirty="0"/>
              <a:t> </a:t>
            </a:r>
            <a:r>
              <a:rPr lang="en-US" sz="5400" b="1" dirty="0" err="1"/>
              <a:t>buhay</a:t>
            </a:r>
            <a:r>
              <a:rPr lang="en-US" sz="5400" b="1" dirty="0"/>
              <a:t> </a:t>
            </a:r>
            <a:r>
              <a:rPr lang="en-US" sz="5400" b="1" dirty="0" err="1"/>
              <a:t>sa</a:t>
            </a:r>
            <a:r>
              <a:rPr lang="en-US" sz="5400" b="1" dirty="0"/>
              <a:t> </a:t>
            </a:r>
            <a:r>
              <a:rPr lang="en-US" sz="5400" b="1" dirty="0" err="1"/>
              <a:t>buong</a:t>
            </a:r>
            <a:r>
              <a:rPr lang="en-US" sz="5400" b="1" dirty="0"/>
              <a:t> </a:t>
            </a:r>
            <a:r>
              <a:rPr lang="en-US" sz="5400" b="1" dirty="0" err="1"/>
              <a:t>Sangkalikasan</a:t>
            </a:r>
            <a:r>
              <a:rPr lang="en-US" sz="5400" b="1" dirty="0"/>
              <a:t> </a:t>
            </a:r>
            <a:r>
              <a:rPr lang="en-US" sz="5400" b="1" dirty="0" err="1"/>
              <a:t>sa</a:t>
            </a:r>
            <a:r>
              <a:rPr lang="en-US" sz="5400" b="1" dirty="0"/>
              <a:t> </a:t>
            </a:r>
            <a:r>
              <a:rPr lang="en-US" sz="5400" b="1" dirty="0" err="1"/>
              <a:t>pamamagitan</a:t>
            </a:r>
            <a:r>
              <a:rPr lang="en-US" sz="5400" b="1" dirty="0"/>
              <a:t> </a:t>
            </a:r>
            <a:r>
              <a:rPr lang="en-US" sz="5400" b="1" dirty="0" err="1"/>
              <a:t>ni</a:t>
            </a:r>
            <a:r>
              <a:rPr lang="en-US" sz="5400" b="1" dirty="0"/>
              <a:t> </a:t>
            </a:r>
            <a:r>
              <a:rPr lang="en-US" sz="5400" b="1" dirty="0" err="1"/>
              <a:t>Hesukristo</a:t>
            </a:r>
            <a:r>
              <a:rPr lang="en-US" sz="5400" b="1" dirty="0"/>
              <a:t>, </a:t>
            </a:r>
            <a:r>
              <a:rPr lang="en-US" sz="5400" b="1" dirty="0" err="1"/>
              <a:t>kasama</a:t>
            </a:r>
            <a:r>
              <a:rPr lang="en-US" sz="5400" b="1" dirty="0"/>
              <a:t> ng Espiritu Santo </a:t>
            </a:r>
            <a:r>
              <a:rPr lang="en-US" sz="5400" b="1" dirty="0" err="1"/>
              <a:t>magpasawalang</a:t>
            </a:r>
            <a:r>
              <a:rPr lang="en-US" sz="5400" b="1" dirty="0"/>
              <a:t> </a:t>
            </a:r>
            <a:r>
              <a:rPr lang="en-US" sz="5400" b="1" dirty="0" err="1"/>
              <a:t>hanggan</a:t>
            </a:r>
            <a:r>
              <a:rPr lang="en-US" sz="5400" b="1" dirty="0"/>
              <a:t>.</a:t>
            </a:r>
            <a:br>
              <a:rPr lang="en-US" sz="5400" b="1" dirty="0"/>
            </a:br>
            <a:br>
              <a:rPr lang="en-US" sz="5400" b="1" dirty="0"/>
            </a:br>
            <a:endParaRPr lang="en-US" sz="5400" b="1" dirty="0"/>
          </a:p>
        </p:txBody>
      </p:sp>
    </p:spTree>
    <p:extLst>
      <p:ext uri="{BB962C8B-B14F-4D97-AF65-F5344CB8AC3E}">
        <p14:creationId xmlns:p14="http://schemas.microsoft.com/office/powerpoint/2010/main" val="23597429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006601" y="1617785"/>
            <a:ext cx="9000066" cy="3130064"/>
          </a:xfrm>
        </p:spPr>
        <p:txBody>
          <a:bodyPr>
            <a:noAutofit/>
          </a:bodyPr>
          <a:lstStyle/>
          <a:p>
            <a:pPr algn="l"/>
            <a:r>
              <a:rPr lang="en-US" sz="12800" b="1" dirty="0"/>
              <a:t>Lahat: Amen</a:t>
            </a:r>
            <a:br>
              <a:rPr lang="en-US" sz="6600" dirty="0"/>
            </a:br>
            <a:endParaRPr lang="en-US" sz="6600" dirty="0"/>
          </a:p>
        </p:txBody>
      </p:sp>
      <p:pic>
        <p:nvPicPr>
          <p:cNvPr id="3" name="Picture 2" descr="http://t1.gstatic.com/images?q=tbn:ANd9GcRTBYhdwLRro4xT83nWjKQ28UmO0kOsnPQIDY8f4klDPgIhkdSXBg">
            <a:extLst>
              <a:ext uri="{FF2B5EF4-FFF2-40B4-BE49-F238E27FC236}">
                <a16:creationId xmlns:a16="http://schemas.microsoft.com/office/drawing/2014/main" id="{2B79FFE2-67F4-4A97-86A0-4FFEA7894CC7}"/>
              </a:ext>
            </a:extLst>
          </p:cNvPr>
          <p:cNvPicPr>
            <a:picLocks noChangeAspect="1" noChangeArrowheads="1"/>
          </p:cNvPicPr>
          <p:nvPr/>
        </p:nvPicPr>
        <p:blipFill>
          <a:blip r:embed="rId2"/>
          <a:srcRect/>
          <a:stretch>
            <a:fillRect/>
          </a:stretch>
        </p:blipFill>
        <p:spPr bwMode="auto">
          <a:xfrm>
            <a:off x="4440114" y="3675185"/>
            <a:ext cx="3276600" cy="2286000"/>
          </a:xfrm>
          <a:prstGeom prst="rect">
            <a:avLst/>
          </a:prstGeom>
          <a:noFill/>
        </p:spPr>
      </p:pic>
    </p:spTree>
    <p:extLst>
      <p:ext uri="{BB962C8B-B14F-4D97-AF65-F5344CB8AC3E}">
        <p14:creationId xmlns:p14="http://schemas.microsoft.com/office/powerpoint/2010/main" val="20506055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39446" y="3277983"/>
            <a:ext cx="10515600" cy="1325563"/>
          </a:xfrm>
        </p:spPr>
        <p:txBody>
          <a:bodyPr>
            <a:normAutofit fontScale="90000"/>
          </a:bodyPr>
          <a:lstStyle/>
          <a:p>
            <a:pPr algn="ctr"/>
            <a:r>
              <a:rPr lang="en-US" sz="6000" b="1" dirty="0" err="1"/>
              <a:t>Huling</a:t>
            </a:r>
            <a:r>
              <a:rPr lang="en-US" sz="6000" b="1" dirty="0"/>
              <a:t> </a:t>
            </a:r>
            <a:r>
              <a:rPr lang="en-US" sz="6000" b="1" dirty="0" err="1"/>
              <a:t>Panalangin</a:t>
            </a:r>
            <a:r>
              <a:rPr lang="en-US" sz="6000" b="1" dirty="0"/>
              <a:t> at </a:t>
            </a:r>
            <a:r>
              <a:rPr lang="en-US" sz="6000" b="1" dirty="0" err="1"/>
              <a:t>Pagbabasbas</a:t>
            </a:r>
            <a:endParaRPr lang="en-US" sz="6000" b="1"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12058973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75D2-FD5A-486B-9FAC-A17201CFCAFD}"/>
              </a:ext>
            </a:extLst>
          </p:cNvPr>
          <p:cNvSpPr>
            <a:spLocks noGrp="1"/>
          </p:cNvSpPr>
          <p:nvPr>
            <p:ph type="ctrTitle"/>
          </p:nvPr>
        </p:nvSpPr>
        <p:spPr>
          <a:xfrm>
            <a:off x="977884" y="4169023"/>
            <a:ext cx="10714895" cy="2387600"/>
          </a:xfrm>
        </p:spPr>
        <p:txBody>
          <a:bodyPr>
            <a:noAutofit/>
          </a:bodyPr>
          <a:lstStyle/>
          <a:p>
            <a:pPr algn="l"/>
            <a:r>
              <a:rPr lang="en-US" sz="4800" b="1" dirty="0" err="1"/>
              <a:t>Pari:Sumainyo</a:t>
            </a:r>
            <a:r>
              <a:rPr lang="en-US" sz="4800" b="1" dirty="0"/>
              <a:t> ang </a:t>
            </a:r>
            <a:r>
              <a:rPr lang="en-US" sz="4800" b="1" dirty="0" err="1"/>
              <a:t>Panginoon</a:t>
            </a:r>
            <a:br>
              <a:rPr lang="en-US" sz="4800" b="1" dirty="0"/>
            </a:br>
            <a:br>
              <a:rPr lang="en-US" sz="4800" b="1" dirty="0"/>
            </a:br>
            <a:r>
              <a:rPr lang="en-US" b="1" dirty="0"/>
              <a:t>Bayan: At </a:t>
            </a:r>
            <a:r>
              <a:rPr lang="en-US" b="1" dirty="0" err="1"/>
              <a:t>sumainyo</a:t>
            </a:r>
            <a:r>
              <a:rPr lang="en-US" b="1" dirty="0"/>
              <a:t> </a:t>
            </a:r>
            <a:r>
              <a:rPr lang="en-US" b="1" dirty="0" err="1"/>
              <a:t>rin</a:t>
            </a:r>
            <a:r>
              <a:rPr lang="en-US" b="1" dirty="0"/>
              <a:t>.</a:t>
            </a:r>
            <a:br>
              <a:rPr lang="en-US" b="1" dirty="0"/>
            </a:br>
            <a:br>
              <a:rPr lang="en-US" b="1" dirty="0"/>
            </a:br>
            <a:r>
              <a:rPr lang="en-US" sz="4800" b="1" dirty="0" err="1">
                <a:solidFill>
                  <a:prstClr val="black"/>
                </a:solidFill>
              </a:rPr>
              <a:t>Pari</a:t>
            </a:r>
            <a:r>
              <a:rPr lang="en-US" sz="4800" b="1" dirty="0">
                <a:solidFill>
                  <a:prstClr val="black"/>
                </a:solidFill>
              </a:rPr>
              <a:t>:</a:t>
            </a:r>
            <a:r>
              <a:rPr lang="en-PH" dirty="0"/>
              <a:t> </a:t>
            </a:r>
            <a:r>
              <a:rPr lang="en-PH" sz="4400" dirty="0" err="1"/>
              <a:t>Yumuko</a:t>
            </a:r>
            <a:r>
              <a:rPr lang="en-PH" sz="4400" dirty="0"/>
              <a:t> ang </a:t>
            </a:r>
            <a:r>
              <a:rPr lang="en-PH" sz="4400" dirty="0" err="1"/>
              <a:t>lahat</a:t>
            </a:r>
            <a:r>
              <a:rPr lang="en-PH" sz="4400" dirty="0"/>
              <a:t> at </a:t>
            </a:r>
            <a:r>
              <a:rPr lang="en-PH" sz="4400" dirty="0" err="1"/>
              <a:t>ating</a:t>
            </a:r>
            <a:r>
              <a:rPr lang="en-PH" sz="4400" dirty="0"/>
              <a:t> </a:t>
            </a:r>
            <a:r>
              <a:rPr lang="en-PH" sz="4400" dirty="0" err="1"/>
              <a:t>hingin</a:t>
            </a:r>
            <a:r>
              <a:rPr lang="en-PH" sz="4400" dirty="0"/>
              <a:t> ang </a:t>
            </a:r>
            <a:r>
              <a:rPr lang="en-PH" sz="4400" dirty="0" err="1"/>
              <a:t>pagpapala</a:t>
            </a:r>
            <a:r>
              <a:rPr lang="en-PH" sz="4400" dirty="0"/>
              <a:t> ng </a:t>
            </a:r>
            <a:r>
              <a:rPr lang="en-PH" sz="4400" dirty="0" err="1"/>
              <a:t>Diyos</a:t>
            </a:r>
            <a:r>
              <a:rPr lang="en-PH" sz="4400" dirty="0"/>
              <a:t>…</a:t>
            </a:r>
            <a:br>
              <a:rPr lang="en-PH" dirty="0"/>
            </a:br>
            <a:br>
              <a:rPr lang="en-PH" sz="4400" dirty="0"/>
            </a:br>
            <a:endParaRPr lang="en-US" sz="4400" b="1" dirty="0"/>
          </a:p>
        </p:txBody>
      </p:sp>
    </p:spTree>
    <p:extLst>
      <p:ext uri="{BB962C8B-B14F-4D97-AF65-F5344CB8AC3E}">
        <p14:creationId xmlns:p14="http://schemas.microsoft.com/office/powerpoint/2010/main" val="2135910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75D2-FD5A-486B-9FAC-A17201CFCAFD}"/>
              </a:ext>
            </a:extLst>
          </p:cNvPr>
          <p:cNvSpPr>
            <a:spLocks noGrp="1"/>
          </p:cNvSpPr>
          <p:nvPr>
            <p:ph type="ctrTitle"/>
          </p:nvPr>
        </p:nvSpPr>
        <p:spPr>
          <a:xfrm>
            <a:off x="708944" y="2749013"/>
            <a:ext cx="10714895" cy="2387600"/>
          </a:xfrm>
        </p:spPr>
        <p:txBody>
          <a:bodyPr>
            <a:noAutofit/>
          </a:bodyPr>
          <a:lstStyle/>
          <a:p>
            <a:pPr algn="l"/>
            <a:r>
              <a:rPr lang="en-US" sz="4400" b="1" dirty="0" err="1"/>
              <a:t>Pari</a:t>
            </a:r>
            <a:r>
              <a:rPr lang="en-US" sz="4400" b="1" dirty="0"/>
              <a:t>: </a:t>
            </a:r>
            <a:r>
              <a:rPr lang="en-US" sz="4400" b="1" dirty="0" err="1"/>
              <a:t>Diyos</a:t>
            </a:r>
            <a:r>
              <a:rPr lang="en-US" sz="4400" b="1" dirty="0"/>
              <a:t> </a:t>
            </a:r>
            <a:r>
              <a:rPr lang="en-US" sz="4400" b="1" dirty="0" err="1"/>
              <a:t>na</a:t>
            </a:r>
            <a:r>
              <a:rPr lang="en-US" sz="4400" b="1" dirty="0"/>
              <a:t> </a:t>
            </a:r>
            <a:r>
              <a:rPr lang="en-US" sz="4400" b="1" dirty="0" err="1"/>
              <a:t>Maylikha</a:t>
            </a:r>
            <a:r>
              <a:rPr lang="en-US" sz="4400" b="1" dirty="0"/>
              <a:t> ng </a:t>
            </a:r>
            <a:r>
              <a:rPr lang="en-US" sz="4400" b="1" dirty="0" err="1"/>
              <a:t>lahat</a:t>
            </a:r>
            <a:r>
              <a:rPr lang="en-US" sz="4400" b="1" dirty="0"/>
              <a:t>, </a:t>
            </a:r>
            <a:r>
              <a:rPr lang="en-PH" sz="4400" b="1" dirty="0" err="1"/>
              <a:t>Diyos</a:t>
            </a:r>
            <a:r>
              <a:rPr lang="en-PH" sz="4400" b="1" dirty="0"/>
              <a:t> </a:t>
            </a:r>
            <a:r>
              <a:rPr lang="en-PH" sz="4400" b="1" dirty="0" err="1"/>
              <a:t>na</a:t>
            </a:r>
            <a:r>
              <a:rPr lang="en-PH" sz="4400" b="1" dirty="0"/>
              <a:t> </a:t>
            </a:r>
            <a:r>
              <a:rPr lang="en-PH" sz="4400" b="1" dirty="0" err="1"/>
              <a:t>Maylikha</a:t>
            </a:r>
            <a:r>
              <a:rPr lang="en-PH" sz="4400" b="1" dirty="0"/>
              <a:t> ng </a:t>
            </a:r>
            <a:r>
              <a:rPr lang="en-PH" sz="4400" b="1" dirty="0" err="1"/>
              <a:t>lahat</a:t>
            </a:r>
            <a:r>
              <a:rPr lang="en-PH" sz="4400" b="1" dirty="0"/>
              <a:t>, </a:t>
            </a:r>
            <a:r>
              <a:rPr lang="en-PH" sz="4400" b="1" dirty="0" err="1"/>
              <a:t>ikinalugod</a:t>
            </a:r>
            <a:r>
              <a:rPr lang="en-PH" sz="4400" b="1" dirty="0"/>
              <a:t> </a:t>
            </a:r>
            <a:r>
              <a:rPr lang="en-PH" sz="4400" b="1" dirty="0" err="1"/>
              <a:t>Mong</a:t>
            </a:r>
            <a:r>
              <a:rPr lang="en-PH" sz="4400" b="1" dirty="0"/>
              <a:t> </a:t>
            </a:r>
            <a:r>
              <a:rPr lang="en-PH" sz="4400" b="1" dirty="0" err="1"/>
              <a:t>gawin</a:t>
            </a:r>
            <a:r>
              <a:rPr lang="en-PH" sz="4400" b="1" dirty="0"/>
              <a:t> ang </a:t>
            </a:r>
            <a:r>
              <a:rPr lang="en-PH" sz="4400" b="1" dirty="0" err="1"/>
              <a:t>Daigdig</a:t>
            </a:r>
            <a:r>
              <a:rPr lang="en-PH" sz="4400" b="1" dirty="0"/>
              <a:t> </a:t>
            </a:r>
            <a:r>
              <a:rPr lang="en-PH" sz="4400" b="1" dirty="0" err="1"/>
              <a:t>na</a:t>
            </a:r>
            <a:r>
              <a:rPr lang="en-PH" sz="4400" b="1" dirty="0"/>
              <a:t> </a:t>
            </a:r>
            <a:r>
              <a:rPr lang="en-PH" sz="4400" b="1" dirty="0" err="1"/>
              <a:t>iyong</a:t>
            </a:r>
            <a:r>
              <a:rPr lang="en-PH" sz="4400" b="1" dirty="0"/>
              <a:t> </a:t>
            </a:r>
            <a:r>
              <a:rPr lang="en-PH" sz="4400" b="1" dirty="0" err="1"/>
              <a:t>tahanan</a:t>
            </a:r>
            <a:r>
              <a:rPr lang="en-PH" sz="4400" b="1" dirty="0"/>
              <a:t> at </a:t>
            </a:r>
            <a:r>
              <a:rPr lang="en-PH" sz="4400" b="1" dirty="0" err="1"/>
              <a:t>tahanan</a:t>
            </a:r>
            <a:r>
              <a:rPr lang="en-PH" sz="4400" b="1" dirty="0"/>
              <a:t> ng </a:t>
            </a:r>
            <a:r>
              <a:rPr lang="en-PH" sz="4400" b="1" dirty="0" err="1"/>
              <a:t>tanan</a:t>
            </a:r>
            <a:r>
              <a:rPr lang="en-PH" sz="4400" b="1" dirty="0"/>
              <a:t>. </a:t>
            </a:r>
            <a:r>
              <a:rPr lang="en-PH" sz="4400" b="1" dirty="0" err="1"/>
              <a:t>Imulat</a:t>
            </a:r>
            <a:r>
              <a:rPr lang="en-PH" sz="4400" b="1" dirty="0"/>
              <a:t> at </a:t>
            </a:r>
            <a:r>
              <a:rPr lang="en-PH" sz="4400" b="1" dirty="0" err="1"/>
              <a:t>ipadama</a:t>
            </a:r>
            <a:r>
              <a:rPr lang="en-PH" sz="4400" b="1" dirty="0"/>
              <a:t> Mo </a:t>
            </a:r>
            <a:r>
              <a:rPr lang="en-PH" sz="4400" b="1" dirty="0" err="1"/>
              <a:t>sa</a:t>
            </a:r>
            <a:r>
              <a:rPr lang="en-PH" sz="4400" b="1" dirty="0"/>
              <a:t> </a:t>
            </a:r>
            <a:r>
              <a:rPr lang="en-PH" sz="4400" b="1" dirty="0" err="1"/>
              <a:t>amin</a:t>
            </a:r>
            <a:r>
              <a:rPr lang="en-PH" sz="4400" b="1" dirty="0"/>
              <a:t> ang </a:t>
            </a:r>
            <a:r>
              <a:rPr lang="en-PH" sz="4400" b="1" dirty="0" err="1"/>
              <a:t>Hininga</a:t>
            </a:r>
            <a:r>
              <a:rPr lang="en-PH" sz="4400" b="1" dirty="0"/>
              <a:t> ng </a:t>
            </a:r>
            <a:r>
              <a:rPr lang="en-PH" sz="4400" b="1" dirty="0" err="1"/>
              <a:t>Buhay</a:t>
            </a:r>
            <a:r>
              <a:rPr lang="en-PH" sz="4400" b="1" dirty="0"/>
              <a:t> </a:t>
            </a:r>
            <a:r>
              <a:rPr lang="en-PH" sz="4400" b="1" dirty="0" err="1"/>
              <a:t>na</a:t>
            </a:r>
            <a:r>
              <a:rPr lang="en-PH" sz="4400" b="1" dirty="0"/>
              <a:t> nag-</a:t>
            </a:r>
            <a:r>
              <a:rPr lang="en-PH" sz="4400" b="1" dirty="0" err="1"/>
              <a:t>uugnay</a:t>
            </a:r>
            <a:r>
              <a:rPr lang="en-PH" sz="4400" b="1" dirty="0"/>
              <a:t> </a:t>
            </a:r>
            <a:r>
              <a:rPr lang="en-PH" sz="4400" b="1" dirty="0" err="1"/>
              <a:t>sa</a:t>
            </a:r>
            <a:r>
              <a:rPr lang="en-PH" sz="4400" b="1" dirty="0"/>
              <a:t> </a:t>
            </a:r>
            <a:r>
              <a:rPr lang="en-PH" sz="4400" b="1" dirty="0" err="1"/>
              <a:t>amin</a:t>
            </a:r>
            <a:r>
              <a:rPr lang="en-PH" sz="4400" b="1" dirty="0"/>
              <a:t> </a:t>
            </a:r>
            <a:r>
              <a:rPr lang="en-PH" sz="4400" b="1" dirty="0" err="1"/>
              <a:t>Saiyo</a:t>
            </a:r>
            <a:r>
              <a:rPr lang="en-PH" sz="4400" b="1" dirty="0"/>
              <a:t>, </a:t>
            </a:r>
            <a:r>
              <a:rPr lang="en-PH" sz="4400" b="1" dirty="0" err="1"/>
              <a:t>sa</a:t>
            </a:r>
            <a:r>
              <a:rPr lang="en-PH" sz="4400" b="1" dirty="0"/>
              <a:t> </a:t>
            </a:r>
            <a:r>
              <a:rPr lang="en-PH" sz="4400" b="1" dirty="0" err="1"/>
              <a:t>Sangkatauhan</a:t>
            </a:r>
            <a:r>
              <a:rPr lang="en-PH" sz="4400" b="1" dirty="0"/>
              <a:t> at </a:t>
            </a:r>
            <a:r>
              <a:rPr lang="en-PH" sz="4400" b="1" dirty="0" err="1"/>
              <a:t>sa</a:t>
            </a:r>
            <a:r>
              <a:rPr lang="en-PH" sz="4400" b="1" dirty="0"/>
              <a:t> </a:t>
            </a:r>
            <a:r>
              <a:rPr lang="en-PH" sz="4400" b="1" dirty="0" err="1"/>
              <a:t>buong</a:t>
            </a:r>
            <a:r>
              <a:rPr lang="en-PH" sz="4400" b="1" dirty="0"/>
              <a:t> </a:t>
            </a:r>
            <a:r>
              <a:rPr lang="en-PH" sz="4400" b="1" dirty="0" err="1"/>
              <a:t>Sangkalikasan</a:t>
            </a:r>
            <a:r>
              <a:rPr lang="en-PH" sz="4400" b="1" dirty="0"/>
              <a:t>. </a:t>
            </a:r>
            <a:endParaRPr lang="en-US" sz="3200" b="1" dirty="0"/>
          </a:p>
        </p:txBody>
      </p:sp>
    </p:spTree>
    <p:extLst>
      <p:ext uri="{BB962C8B-B14F-4D97-AF65-F5344CB8AC3E}">
        <p14:creationId xmlns:p14="http://schemas.microsoft.com/office/powerpoint/2010/main" val="40264412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75D2-FD5A-486B-9FAC-A17201CFCAFD}"/>
              </a:ext>
            </a:extLst>
          </p:cNvPr>
          <p:cNvSpPr>
            <a:spLocks noGrp="1"/>
          </p:cNvSpPr>
          <p:nvPr>
            <p:ph type="ctrTitle"/>
          </p:nvPr>
        </p:nvSpPr>
        <p:spPr>
          <a:xfrm>
            <a:off x="773489" y="3964628"/>
            <a:ext cx="10714895" cy="2387600"/>
          </a:xfrm>
        </p:spPr>
        <p:txBody>
          <a:bodyPr>
            <a:noAutofit/>
          </a:bodyPr>
          <a:lstStyle/>
          <a:p>
            <a:pPr algn="l"/>
            <a:r>
              <a:rPr lang="en-US" sz="4400" b="1" dirty="0" err="1"/>
              <a:t>Pari</a:t>
            </a:r>
            <a:r>
              <a:rPr lang="en-US" sz="4400" b="1" dirty="0"/>
              <a:t>: </a:t>
            </a:r>
            <a:r>
              <a:rPr lang="en-PH" sz="4400" b="1" dirty="0" err="1"/>
              <a:t>Gabayan</a:t>
            </a:r>
            <a:r>
              <a:rPr lang="en-PH" sz="4400" b="1" dirty="0"/>
              <a:t> Mo kami ng </a:t>
            </a:r>
            <a:r>
              <a:rPr lang="en-PH" sz="4400" b="1" dirty="0" err="1"/>
              <a:t>Iyong</a:t>
            </a:r>
            <a:r>
              <a:rPr lang="en-PH" sz="4400" b="1" dirty="0"/>
              <a:t> </a:t>
            </a:r>
            <a:r>
              <a:rPr lang="en-PH" sz="4400" b="1" dirty="0" err="1"/>
              <a:t>Karunungan</a:t>
            </a:r>
            <a:r>
              <a:rPr lang="en-PH" sz="4400" b="1" dirty="0"/>
              <a:t> at Pag-</a:t>
            </a:r>
            <a:r>
              <a:rPr lang="en-PH" sz="4400" b="1" dirty="0" err="1"/>
              <a:t>ibig</a:t>
            </a:r>
            <a:r>
              <a:rPr lang="en-PH" sz="4400" b="1" dirty="0"/>
              <a:t> </a:t>
            </a:r>
            <a:r>
              <a:rPr lang="en-PH" sz="4400" b="1" dirty="0" err="1"/>
              <a:t>sa</a:t>
            </a:r>
            <a:r>
              <a:rPr lang="en-PH" sz="4400" b="1" dirty="0"/>
              <a:t> </a:t>
            </a:r>
            <a:r>
              <a:rPr lang="en-PH" sz="4400" b="1" dirty="0" err="1"/>
              <a:t>pamamagitan</a:t>
            </a:r>
            <a:r>
              <a:rPr lang="en-PH" sz="4400" b="1" dirty="0"/>
              <a:t> ng </a:t>
            </a:r>
            <a:r>
              <a:rPr lang="en-PH" sz="4400" b="1" dirty="0" err="1"/>
              <a:t>Iyong</a:t>
            </a:r>
            <a:r>
              <a:rPr lang="en-PH" sz="4400" b="1" dirty="0"/>
              <a:t> Banal </a:t>
            </a:r>
            <a:r>
              <a:rPr lang="en-PH" sz="4400" b="1" dirty="0" err="1"/>
              <a:t>na</a:t>
            </a:r>
            <a:r>
              <a:rPr lang="en-PH" sz="4400" b="1" dirty="0"/>
              <a:t> Espiritu. </a:t>
            </a:r>
            <a:r>
              <a:rPr lang="en-PH" sz="4400" b="1" dirty="0" err="1"/>
              <a:t>Ituro</a:t>
            </a:r>
            <a:r>
              <a:rPr lang="en-PH" sz="4400" b="1" dirty="0"/>
              <a:t> Mo </a:t>
            </a:r>
            <a:r>
              <a:rPr lang="en-PH" sz="4400" b="1" dirty="0" err="1"/>
              <a:t>sa</a:t>
            </a:r>
            <a:r>
              <a:rPr lang="en-PH" sz="4400" b="1" dirty="0"/>
              <a:t> </a:t>
            </a:r>
            <a:r>
              <a:rPr lang="en-PH" sz="4400" b="1" dirty="0" err="1"/>
              <a:t>amin</a:t>
            </a:r>
            <a:r>
              <a:rPr lang="en-PH" sz="4400" b="1" dirty="0"/>
              <a:t> ang </a:t>
            </a:r>
            <a:r>
              <a:rPr lang="en-PH" sz="4400" b="1" dirty="0" err="1"/>
              <a:t>wastong</a:t>
            </a:r>
            <a:r>
              <a:rPr lang="en-PH" sz="4400" b="1" dirty="0"/>
              <a:t> </a:t>
            </a:r>
            <a:r>
              <a:rPr lang="en-PH" sz="4400" b="1" dirty="0" err="1"/>
              <a:t>paggamit</a:t>
            </a:r>
            <a:r>
              <a:rPr lang="en-PH" sz="4400" b="1" dirty="0"/>
              <a:t> ng </a:t>
            </a:r>
            <a:r>
              <a:rPr lang="en-PH" sz="4400" b="1" dirty="0" err="1"/>
              <a:t>agham</a:t>
            </a:r>
            <a:r>
              <a:rPr lang="en-PH" sz="4400" b="1" dirty="0"/>
              <a:t> at </a:t>
            </a:r>
            <a:r>
              <a:rPr lang="en-PH" sz="4400" b="1" dirty="0" err="1"/>
              <a:t>teknolohiya</a:t>
            </a:r>
            <a:r>
              <a:rPr lang="en-PH" sz="4400" b="1" dirty="0"/>
              <a:t> para </a:t>
            </a:r>
            <a:r>
              <a:rPr lang="en-PH" sz="4400" b="1" dirty="0" err="1"/>
              <a:t>sa</a:t>
            </a:r>
            <a:r>
              <a:rPr lang="en-PH" sz="4400" b="1" dirty="0"/>
              <a:t> </a:t>
            </a:r>
            <a:r>
              <a:rPr lang="en-PH" sz="4400" b="1" dirty="0" err="1"/>
              <a:t>ikagaganda</a:t>
            </a:r>
            <a:r>
              <a:rPr lang="en-PH" sz="4400" b="1" dirty="0"/>
              <a:t> pa ng </a:t>
            </a:r>
            <a:r>
              <a:rPr lang="en-PH" sz="4400" b="1" dirty="0" err="1"/>
              <a:t>Iyong</a:t>
            </a:r>
            <a:r>
              <a:rPr lang="en-PH" sz="4400" b="1" dirty="0"/>
              <a:t> </a:t>
            </a:r>
            <a:r>
              <a:rPr lang="en-PH" sz="4400" b="1" dirty="0" err="1"/>
              <a:t>mga</a:t>
            </a:r>
            <a:r>
              <a:rPr lang="en-PH" sz="4400" b="1" dirty="0"/>
              <a:t> </a:t>
            </a:r>
            <a:r>
              <a:rPr lang="en-PH" sz="4400" b="1" dirty="0" err="1"/>
              <a:t>nilikha</a:t>
            </a:r>
            <a:r>
              <a:rPr lang="en-PH" sz="4400" b="1" dirty="0"/>
              <a:t> </a:t>
            </a:r>
            <a:r>
              <a:rPr lang="en-PH" sz="4400" b="1" dirty="0" err="1"/>
              <a:t>sa</a:t>
            </a:r>
            <a:r>
              <a:rPr lang="en-PH" sz="4400" b="1" dirty="0"/>
              <a:t> </a:t>
            </a:r>
            <a:r>
              <a:rPr lang="en-PH" sz="4400" b="1" dirty="0" err="1"/>
              <a:t>halip</a:t>
            </a:r>
            <a:r>
              <a:rPr lang="en-PH" sz="4400" b="1" dirty="0"/>
              <a:t> </a:t>
            </a:r>
            <a:r>
              <a:rPr lang="en-PH" sz="4400" b="1" dirty="0" err="1"/>
              <a:t>na</a:t>
            </a:r>
            <a:r>
              <a:rPr lang="en-PH" sz="4400" b="1" dirty="0"/>
              <a:t> </a:t>
            </a:r>
            <a:r>
              <a:rPr lang="en-PH" sz="4400" b="1" dirty="0" err="1"/>
              <a:t>ikasisira</a:t>
            </a:r>
            <a:r>
              <a:rPr lang="en-PH" sz="4400" b="1" dirty="0"/>
              <a:t> </a:t>
            </a:r>
            <a:r>
              <a:rPr lang="en-PH" sz="4400" b="1" dirty="0" err="1"/>
              <a:t>nito</a:t>
            </a:r>
            <a:r>
              <a:rPr lang="en-PH" sz="4400" b="1" dirty="0"/>
              <a:t>. </a:t>
            </a:r>
            <a:r>
              <a:rPr lang="en-PH" sz="4400" b="1" dirty="0" err="1"/>
              <a:t>Manatili</a:t>
            </a:r>
            <a:r>
              <a:rPr lang="en-PH" sz="4400" b="1" dirty="0"/>
              <a:t> ka </a:t>
            </a:r>
            <a:r>
              <a:rPr lang="en-PH" sz="4400" b="1" dirty="0" err="1"/>
              <a:t>sa</a:t>
            </a:r>
            <a:r>
              <a:rPr lang="en-PH" sz="4400" b="1" dirty="0"/>
              <a:t> </a:t>
            </a:r>
            <a:r>
              <a:rPr lang="en-PH" sz="4400" b="1" dirty="0" err="1"/>
              <a:t>aming</a:t>
            </a:r>
            <a:r>
              <a:rPr lang="en-PH" sz="4400" b="1" dirty="0"/>
              <a:t> </a:t>
            </a:r>
            <a:r>
              <a:rPr lang="en-PH" sz="4400" b="1" dirty="0" err="1"/>
              <a:t>patuloy</a:t>
            </a:r>
            <a:r>
              <a:rPr lang="en-PH" sz="4400" b="1" dirty="0"/>
              <a:t> </a:t>
            </a:r>
            <a:r>
              <a:rPr lang="en-PH" sz="4400" b="1" dirty="0" err="1"/>
              <a:t>na</a:t>
            </a:r>
            <a:r>
              <a:rPr lang="en-PH" sz="4400" b="1" dirty="0"/>
              <a:t> </a:t>
            </a:r>
            <a:r>
              <a:rPr lang="en-PH" sz="4400" b="1" dirty="0" err="1"/>
              <a:t>paglalakbay</a:t>
            </a:r>
            <a:r>
              <a:rPr lang="en-PH" sz="4400" b="1" dirty="0"/>
              <a:t>, </a:t>
            </a:r>
            <a:r>
              <a:rPr lang="en-PH" sz="4400" b="1" dirty="0" err="1"/>
              <a:t>kasama</a:t>
            </a:r>
            <a:r>
              <a:rPr lang="en-PH" sz="4400" b="1" dirty="0"/>
              <a:t> ang </a:t>
            </a:r>
            <a:r>
              <a:rPr lang="en-PH" sz="4400" b="1" dirty="0" err="1"/>
              <a:t>lahat</a:t>
            </a:r>
            <a:r>
              <a:rPr lang="en-PH" sz="4400" b="1" dirty="0"/>
              <a:t> </a:t>
            </a:r>
            <a:r>
              <a:rPr lang="en-PH" sz="4400" b="1" dirty="0" err="1"/>
              <a:t>Mong</a:t>
            </a:r>
            <a:r>
              <a:rPr lang="en-PH" sz="4400" b="1" dirty="0"/>
              <a:t> </a:t>
            </a:r>
            <a:r>
              <a:rPr lang="en-PH" sz="4400" b="1" dirty="0" err="1"/>
              <a:t>nilikha</a:t>
            </a:r>
            <a:r>
              <a:rPr lang="en-PH" sz="4400" b="1" dirty="0"/>
              <a:t>, </a:t>
            </a:r>
            <a:r>
              <a:rPr lang="en-PH" sz="4400" b="1" dirty="0" err="1"/>
              <a:t>patungo</a:t>
            </a:r>
            <a:r>
              <a:rPr lang="en-PH" sz="4400" b="1" dirty="0"/>
              <a:t> </a:t>
            </a:r>
            <a:r>
              <a:rPr lang="en-PH" sz="4400" b="1" dirty="0" err="1"/>
              <a:t>sa</a:t>
            </a:r>
            <a:r>
              <a:rPr lang="en-PH" sz="4400" b="1" dirty="0"/>
              <a:t> </a:t>
            </a:r>
            <a:r>
              <a:rPr lang="en-PH" sz="4400" b="1" dirty="0" err="1"/>
              <a:t>bagong</a:t>
            </a:r>
            <a:r>
              <a:rPr lang="en-PH" sz="4400" b="1" dirty="0"/>
              <a:t> </a:t>
            </a:r>
            <a:r>
              <a:rPr lang="en-PH" sz="4400" b="1" dirty="0" err="1"/>
              <a:t>langit</a:t>
            </a:r>
            <a:r>
              <a:rPr lang="en-PH" sz="4400" b="1" dirty="0"/>
              <a:t> at </a:t>
            </a:r>
            <a:r>
              <a:rPr lang="en-PH" sz="4400" b="1" dirty="0" err="1"/>
              <a:t>bagong</a:t>
            </a:r>
            <a:r>
              <a:rPr lang="en-PH" sz="4400" b="1" dirty="0"/>
              <a:t> </a:t>
            </a:r>
            <a:r>
              <a:rPr lang="en-PH" sz="4400" b="1" dirty="0" err="1"/>
              <a:t>lupa</a:t>
            </a:r>
            <a:r>
              <a:rPr lang="en-PH" sz="4400" b="1" dirty="0"/>
              <a:t> </a:t>
            </a:r>
            <a:r>
              <a:rPr lang="en-PH" sz="4400" b="1" dirty="0" err="1"/>
              <a:t>na</a:t>
            </a:r>
            <a:r>
              <a:rPr lang="en-PH" sz="4400" b="1" dirty="0"/>
              <a:t> </a:t>
            </a:r>
            <a:r>
              <a:rPr lang="en-PH" sz="4400" b="1" dirty="0" err="1"/>
              <a:t>sa</a:t>
            </a:r>
            <a:r>
              <a:rPr lang="en-PH" sz="4400" b="1" dirty="0"/>
              <a:t> </a:t>
            </a:r>
            <a:r>
              <a:rPr lang="en-PH" sz="4400" b="1" dirty="0" err="1"/>
              <a:t>ami’y</a:t>
            </a:r>
            <a:r>
              <a:rPr lang="en-PH" sz="4400" b="1" dirty="0"/>
              <a:t> </a:t>
            </a:r>
            <a:r>
              <a:rPr lang="en-PH" sz="4400" b="1" dirty="0" err="1"/>
              <a:t>Iyong</a:t>
            </a:r>
            <a:r>
              <a:rPr lang="en-PH" sz="4400" b="1" dirty="0"/>
              <a:t> </a:t>
            </a:r>
            <a:r>
              <a:rPr lang="en-PH" sz="4400" b="1" dirty="0" err="1"/>
              <a:t>ipinangako</a:t>
            </a:r>
            <a:r>
              <a:rPr lang="en-PH" sz="4400" b="1" dirty="0"/>
              <a:t>. </a:t>
            </a:r>
            <a:br>
              <a:rPr lang="en-PH" sz="3600" b="1" dirty="0"/>
            </a:br>
            <a:endParaRPr lang="en-US" sz="3200" b="1" dirty="0"/>
          </a:p>
        </p:txBody>
      </p:sp>
    </p:spTree>
    <p:extLst>
      <p:ext uri="{BB962C8B-B14F-4D97-AF65-F5344CB8AC3E}">
        <p14:creationId xmlns:p14="http://schemas.microsoft.com/office/powerpoint/2010/main" val="13217889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065867" y="1441936"/>
            <a:ext cx="8483600" cy="3130064"/>
          </a:xfrm>
        </p:spPr>
        <p:txBody>
          <a:bodyPr>
            <a:normAutofit fontScale="90000"/>
          </a:bodyPr>
          <a:lstStyle/>
          <a:p>
            <a:pPr algn="l"/>
            <a:r>
              <a:rPr lang="en-US" sz="14200" b="1" dirty="0"/>
              <a:t>Lahat: Amen</a:t>
            </a:r>
            <a:br>
              <a:rPr lang="en-US" sz="8000" dirty="0"/>
            </a:br>
            <a:endParaRPr lang="en-US" sz="8000" dirty="0"/>
          </a:p>
        </p:txBody>
      </p:sp>
      <p:pic>
        <p:nvPicPr>
          <p:cNvPr id="3" name="Picture 2" descr="http://t1.gstatic.com/images?q=tbn:ANd9GcRTBYhdwLRro4xT83nWjKQ28UmO0kOsnPQIDY8f4klDPgIhkdSXBg">
            <a:extLst>
              <a:ext uri="{FF2B5EF4-FFF2-40B4-BE49-F238E27FC236}">
                <a16:creationId xmlns:a16="http://schemas.microsoft.com/office/drawing/2014/main" id="{5E258676-607A-43C0-9CFA-D53ACC135D39}"/>
              </a:ext>
            </a:extLst>
          </p:cNvPr>
          <p:cNvPicPr>
            <a:picLocks noChangeAspect="1" noChangeArrowheads="1"/>
          </p:cNvPicPr>
          <p:nvPr/>
        </p:nvPicPr>
        <p:blipFill>
          <a:blip r:embed="rId2"/>
          <a:srcRect/>
          <a:stretch>
            <a:fillRect/>
          </a:stretch>
        </p:blipFill>
        <p:spPr bwMode="auto">
          <a:xfrm>
            <a:off x="4475285" y="3429000"/>
            <a:ext cx="3276600" cy="2286000"/>
          </a:xfrm>
          <a:prstGeom prst="rect">
            <a:avLst/>
          </a:prstGeom>
          <a:noFill/>
        </p:spPr>
      </p:pic>
    </p:spTree>
    <p:extLst>
      <p:ext uri="{BB962C8B-B14F-4D97-AF65-F5344CB8AC3E}">
        <p14:creationId xmlns:p14="http://schemas.microsoft.com/office/powerpoint/2010/main" val="1535217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CA90-B374-4120-96F5-A5D64F0EBEFE}"/>
              </a:ext>
            </a:extLst>
          </p:cNvPr>
          <p:cNvSpPr>
            <a:spLocks noGrp="1"/>
          </p:cNvSpPr>
          <p:nvPr>
            <p:ph type="ctrTitle"/>
          </p:nvPr>
        </p:nvSpPr>
        <p:spPr>
          <a:xfrm>
            <a:off x="1061853" y="4211190"/>
            <a:ext cx="9750671" cy="2387600"/>
          </a:xfrm>
        </p:spPr>
        <p:txBody>
          <a:bodyPr>
            <a:noAutofit/>
          </a:bodyPr>
          <a:lstStyle/>
          <a:p>
            <a:pPr algn="l"/>
            <a:r>
              <a:rPr lang="en-US" sz="4800" b="1" dirty="0" err="1"/>
              <a:t>Pari</a:t>
            </a:r>
            <a:r>
              <a:rPr lang="en-US" sz="4800" b="1" dirty="0"/>
              <a:t>: </a:t>
            </a:r>
            <a:r>
              <a:rPr lang="en-US" sz="4800" b="1" dirty="0" err="1"/>
              <a:t>Sumaamin</a:t>
            </a:r>
            <a:r>
              <a:rPr lang="en-US" sz="4800" b="1" dirty="0"/>
              <a:t> </a:t>
            </a:r>
            <a:r>
              <a:rPr lang="en-US" sz="4800" b="1" dirty="0" err="1"/>
              <a:t>nawa</a:t>
            </a:r>
            <a:r>
              <a:rPr lang="en-US" sz="4800" b="1" dirty="0"/>
              <a:t> ang </a:t>
            </a:r>
            <a:r>
              <a:rPr lang="en-US" sz="4800" b="1" dirty="0" err="1"/>
              <a:t>kapayapaan</a:t>
            </a:r>
            <a:r>
              <a:rPr lang="en-US" sz="4800" b="1" dirty="0"/>
              <a:t> ng </a:t>
            </a:r>
            <a:r>
              <a:rPr lang="en-US" sz="4800" b="1" dirty="0" err="1"/>
              <a:t>agos</a:t>
            </a:r>
            <a:r>
              <a:rPr lang="en-US" sz="4800" b="1" dirty="0"/>
              <a:t> ng </a:t>
            </a:r>
            <a:r>
              <a:rPr lang="en-US" sz="4800" b="1" dirty="0" err="1"/>
              <a:t>mga</a:t>
            </a:r>
            <a:r>
              <a:rPr lang="en-US" sz="4800" b="1" dirty="0"/>
              <a:t> </a:t>
            </a:r>
            <a:r>
              <a:rPr lang="en-US" sz="4800" b="1" dirty="0" err="1"/>
              <a:t>anyong</a:t>
            </a:r>
            <a:r>
              <a:rPr lang="en-US" sz="4800" b="1" dirty="0"/>
              <a:t> </a:t>
            </a:r>
            <a:r>
              <a:rPr lang="en-US" sz="4800" b="1" dirty="0" err="1"/>
              <a:t>tubig</a:t>
            </a:r>
            <a:r>
              <a:rPr lang="en-US" sz="4800" b="1" dirty="0"/>
              <a:t>, ang </a:t>
            </a:r>
            <a:r>
              <a:rPr lang="en-US" sz="4800" b="1" dirty="0" err="1"/>
              <a:t>kapayapaan</a:t>
            </a:r>
            <a:r>
              <a:rPr lang="en-US" sz="4800" b="1" dirty="0"/>
              <a:t> ng </a:t>
            </a:r>
            <a:r>
              <a:rPr lang="en-US" sz="4800" b="1" dirty="0" err="1"/>
              <a:t>malamyos</a:t>
            </a:r>
            <a:r>
              <a:rPr lang="en-US" sz="4800" b="1" dirty="0"/>
              <a:t> </a:t>
            </a:r>
            <a:r>
              <a:rPr lang="en-US" sz="4800" b="1" dirty="0" err="1"/>
              <a:t>na</a:t>
            </a:r>
            <a:r>
              <a:rPr lang="en-US" sz="4800" b="1" dirty="0"/>
              <a:t> </a:t>
            </a:r>
            <a:r>
              <a:rPr lang="en-US" sz="4800" b="1" dirty="0" err="1"/>
              <a:t>hangin</a:t>
            </a:r>
            <a:r>
              <a:rPr lang="en-US" sz="4800" b="1" dirty="0"/>
              <a:t>, ang </a:t>
            </a:r>
            <a:r>
              <a:rPr lang="en-US" sz="4800" b="1" dirty="0" err="1"/>
              <a:t>kapayapaan</a:t>
            </a:r>
            <a:r>
              <a:rPr lang="en-US" sz="4800" b="1" dirty="0"/>
              <a:t> ng </a:t>
            </a:r>
            <a:r>
              <a:rPr lang="en-US" sz="4800" b="1" dirty="0" err="1"/>
              <a:t>nagniningningang</a:t>
            </a:r>
            <a:r>
              <a:rPr lang="en-US" sz="4800" b="1" dirty="0"/>
              <a:t> </a:t>
            </a:r>
            <a:r>
              <a:rPr lang="en-US" sz="4800" b="1" dirty="0" err="1"/>
              <a:t>mga</a:t>
            </a:r>
            <a:r>
              <a:rPr lang="en-US" sz="4800" b="1" dirty="0"/>
              <a:t> </a:t>
            </a:r>
            <a:r>
              <a:rPr lang="en-US" sz="4800" b="1" dirty="0" err="1"/>
              <a:t>bituin</a:t>
            </a:r>
            <a:r>
              <a:rPr lang="en-US" sz="4800" b="1" dirty="0"/>
              <a:t>, ang </a:t>
            </a:r>
            <a:r>
              <a:rPr lang="en-US" sz="4800" b="1" dirty="0" err="1"/>
              <a:t>kapayapaan</a:t>
            </a:r>
            <a:r>
              <a:rPr lang="en-US" sz="4800" b="1" dirty="0"/>
              <a:t> ng </a:t>
            </a:r>
            <a:r>
              <a:rPr lang="en-US" sz="4800" b="1" dirty="0" err="1"/>
              <a:t>mga</a:t>
            </a:r>
            <a:r>
              <a:rPr lang="en-US" sz="4800" b="1" dirty="0"/>
              <a:t> </a:t>
            </a:r>
            <a:r>
              <a:rPr lang="en-US" sz="4800" b="1" dirty="0" err="1"/>
              <a:t>berdeng</a:t>
            </a:r>
            <a:r>
              <a:rPr lang="en-US" sz="4800" b="1" dirty="0"/>
              <a:t> </a:t>
            </a:r>
            <a:r>
              <a:rPr lang="en-US" sz="4800" b="1" dirty="0" err="1"/>
              <a:t>lupain</a:t>
            </a:r>
            <a:r>
              <a:rPr lang="en-US" sz="4800" b="1" dirty="0"/>
              <a:t> </a:t>
            </a:r>
            <a:r>
              <a:rPr lang="en-PH" sz="4800" b="1" dirty="0"/>
              <a:t>at ang </a:t>
            </a:r>
            <a:r>
              <a:rPr lang="en-PH" sz="4800" b="1" dirty="0" err="1"/>
              <a:t>kapayapaang</a:t>
            </a:r>
            <a:r>
              <a:rPr lang="en-PH" sz="4800" b="1" dirty="0"/>
              <a:t> </a:t>
            </a:r>
            <a:r>
              <a:rPr lang="en-PH" sz="4800" b="1" dirty="0" err="1"/>
              <a:t>nagbubukal</a:t>
            </a:r>
            <a:r>
              <a:rPr lang="en-PH" sz="4800" b="1" dirty="0"/>
              <a:t> </a:t>
            </a:r>
            <a:r>
              <a:rPr lang="en-PH" sz="4800" b="1" dirty="0" err="1"/>
              <a:t>sa</a:t>
            </a:r>
            <a:r>
              <a:rPr lang="en-PH" sz="4800" b="1" dirty="0"/>
              <a:t> </a:t>
            </a:r>
            <a:r>
              <a:rPr lang="en-PH" sz="4800" b="1" dirty="0" err="1"/>
              <a:t>puso</a:t>
            </a:r>
            <a:r>
              <a:rPr lang="en-PH" sz="4800" b="1" dirty="0"/>
              <a:t> ng </a:t>
            </a:r>
            <a:r>
              <a:rPr lang="en-PH" sz="4800" b="1" dirty="0" err="1"/>
              <a:t>Inang</a:t>
            </a:r>
            <a:r>
              <a:rPr lang="en-PH" sz="4800" b="1" dirty="0"/>
              <a:t> </a:t>
            </a:r>
            <a:r>
              <a:rPr lang="en-PH" sz="4800" b="1" dirty="0" err="1"/>
              <a:t>Kalikasan</a:t>
            </a:r>
            <a:r>
              <a:rPr lang="en-PH" sz="4800" b="1" dirty="0"/>
              <a:t>. </a:t>
            </a:r>
            <a:br>
              <a:rPr lang="en-PH" sz="4800" dirty="0"/>
            </a:br>
            <a:endParaRPr lang="en-US" sz="4800" dirty="0"/>
          </a:p>
        </p:txBody>
      </p:sp>
      <p:pic>
        <p:nvPicPr>
          <p:cNvPr id="3" name="Picture 2">
            <a:extLst>
              <a:ext uri="{FF2B5EF4-FFF2-40B4-BE49-F238E27FC236}">
                <a16:creationId xmlns:a16="http://schemas.microsoft.com/office/drawing/2014/main" id="{44AD4956-3184-45C1-9F29-41C0DD894E04}"/>
              </a:ext>
            </a:extLst>
          </p:cNvPr>
          <p:cNvPicPr>
            <a:picLocks noChangeAspect="1" noChangeArrowheads="1"/>
          </p:cNvPicPr>
          <p:nvPr/>
        </p:nvPicPr>
        <p:blipFill>
          <a:blip r:embed="rId2"/>
          <a:srcRect/>
          <a:stretch>
            <a:fillRect/>
          </a:stretch>
        </p:blipFill>
        <p:spPr bwMode="auto">
          <a:xfrm>
            <a:off x="9760236" y="4600128"/>
            <a:ext cx="1609725" cy="1609725"/>
          </a:xfrm>
          <a:prstGeom prst="rect">
            <a:avLst/>
          </a:prstGeom>
          <a:noFill/>
          <a:ln w="9525">
            <a:noFill/>
            <a:miter lim="800000"/>
            <a:headEnd/>
            <a:tailEnd/>
          </a:ln>
          <a:effectLst/>
        </p:spPr>
      </p:pic>
    </p:spTree>
    <p:extLst>
      <p:ext uri="{BB962C8B-B14F-4D97-AF65-F5344CB8AC3E}">
        <p14:creationId xmlns:p14="http://schemas.microsoft.com/office/powerpoint/2010/main" val="3962262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CA90-B374-4120-96F5-A5D64F0EBEFE}"/>
              </a:ext>
            </a:extLst>
          </p:cNvPr>
          <p:cNvSpPr>
            <a:spLocks noGrp="1"/>
          </p:cNvSpPr>
          <p:nvPr>
            <p:ph type="ctrTitle"/>
          </p:nvPr>
        </p:nvSpPr>
        <p:spPr>
          <a:xfrm>
            <a:off x="963582" y="3567195"/>
            <a:ext cx="9750671" cy="2387600"/>
          </a:xfrm>
        </p:spPr>
        <p:txBody>
          <a:bodyPr>
            <a:noAutofit/>
          </a:bodyPr>
          <a:lstStyle/>
          <a:p>
            <a:pPr algn="l"/>
            <a:r>
              <a:rPr lang="en-US" sz="4800" b="1" dirty="0" err="1"/>
              <a:t>Pari</a:t>
            </a:r>
            <a:r>
              <a:rPr lang="en-US" sz="4800" b="1" dirty="0"/>
              <a:t>: </a:t>
            </a:r>
            <a:r>
              <a:rPr lang="en-PH" sz="4800" b="1" dirty="0" err="1"/>
              <a:t>Higit</a:t>
            </a:r>
            <a:r>
              <a:rPr lang="en-PH" sz="4800" b="1" dirty="0"/>
              <a:t> </a:t>
            </a:r>
            <a:r>
              <a:rPr lang="en-PH" sz="4800" b="1" dirty="0" err="1"/>
              <a:t>sa</a:t>
            </a:r>
            <a:r>
              <a:rPr lang="en-PH" sz="4800" b="1" dirty="0"/>
              <a:t> </a:t>
            </a:r>
            <a:r>
              <a:rPr lang="en-PH" sz="4800" b="1" dirty="0" err="1"/>
              <a:t>lahat</a:t>
            </a:r>
            <a:r>
              <a:rPr lang="en-PH" sz="4800" b="1" dirty="0"/>
              <a:t>, </a:t>
            </a:r>
            <a:r>
              <a:rPr lang="en-PH" sz="4800" b="1" dirty="0" err="1"/>
              <a:t>sumaamin</a:t>
            </a:r>
            <a:r>
              <a:rPr lang="en-PH" sz="4800" b="1" dirty="0"/>
              <a:t> </a:t>
            </a:r>
            <a:r>
              <a:rPr lang="en-PH" sz="4800" b="1" dirty="0" err="1"/>
              <a:t>nawa</a:t>
            </a:r>
            <a:r>
              <a:rPr lang="en-PH" sz="4800" b="1" dirty="0"/>
              <a:t> ang </a:t>
            </a:r>
            <a:r>
              <a:rPr lang="en-PH" sz="4800" b="1" dirty="0" err="1"/>
              <a:t>puspos</a:t>
            </a:r>
            <a:r>
              <a:rPr lang="en-PH" sz="4800" b="1" dirty="0"/>
              <a:t> </a:t>
            </a:r>
            <a:r>
              <a:rPr lang="en-PH" sz="4800" b="1" dirty="0" err="1"/>
              <a:t>na</a:t>
            </a:r>
            <a:r>
              <a:rPr lang="en-PH" sz="4800" b="1" dirty="0"/>
              <a:t> </a:t>
            </a:r>
            <a:r>
              <a:rPr lang="en-PH" sz="4800" b="1" dirty="0" err="1"/>
              <a:t>kapayapaang</a:t>
            </a:r>
            <a:r>
              <a:rPr lang="en-PH" sz="4800" b="1" dirty="0"/>
              <a:t> </a:t>
            </a:r>
            <a:r>
              <a:rPr lang="en-PH" sz="4800" b="1" dirty="0" err="1"/>
              <a:t>dumadaloy</a:t>
            </a:r>
            <a:r>
              <a:rPr lang="en-PH" sz="4800" b="1" dirty="0"/>
              <a:t> </a:t>
            </a:r>
            <a:r>
              <a:rPr lang="en-PH" sz="4800" b="1" dirty="0" err="1"/>
              <a:t>mula</a:t>
            </a:r>
            <a:r>
              <a:rPr lang="en-PH" sz="4800" b="1" dirty="0"/>
              <a:t> </a:t>
            </a:r>
            <a:r>
              <a:rPr lang="en-PH" sz="4800" b="1" dirty="0" err="1"/>
              <a:t>Saiyong</a:t>
            </a:r>
            <a:r>
              <a:rPr lang="en-PH" sz="4800" b="1" dirty="0"/>
              <a:t> </a:t>
            </a:r>
            <a:r>
              <a:rPr lang="en-PH" sz="4800" b="1" dirty="0" err="1"/>
              <a:t>Kabanal-banalang</a:t>
            </a:r>
            <a:r>
              <a:rPr lang="en-PH" sz="4800" b="1" dirty="0"/>
              <a:t> </a:t>
            </a:r>
            <a:r>
              <a:rPr lang="en-PH" sz="4800" b="1" dirty="0" err="1"/>
              <a:t>Puso</a:t>
            </a:r>
            <a:r>
              <a:rPr lang="en-PH" sz="4800" b="1" dirty="0"/>
              <a:t> </a:t>
            </a:r>
            <a:r>
              <a:rPr lang="en-PH" sz="4800" b="1" dirty="0" err="1"/>
              <a:t>aming</a:t>
            </a:r>
            <a:r>
              <a:rPr lang="en-PH" sz="4800" b="1" dirty="0"/>
              <a:t> </a:t>
            </a:r>
            <a:r>
              <a:rPr lang="en-PH" sz="4800" b="1" dirty="0" err="1"/>
              <a:t>mapagmahal</a:t>
            </a:r>
            <a:r>
              <a:rPr lang="en-PH" sz="4800" b="1" dirty="0"/>
              <a:t> </a:t>
            </a:r>
            <a:r>
              <a:rPr lang="en-PH" sz="4800" b="1" dirty="0" err="1"/>
              <a:t>na</a:t>
            </a:r>
            <a:r>
              <a:rPr lang="en-PH" sz="4800" b="1" dirty="0"/>
              <a:t> </a:t>
            </a:r>
            <a:r>
              <a:rPr lang="en-PH" sz="4800" b="1" dirty="0" err="1"/>
              <a:t>Diyos</a:t>
            </a:r>
            <a:r>
              <a:rPr lang="en-PH" sz="4800" b="1" dirty="0"/>
              <a:t> </a:t>
            </a:r>
            <a:r>
              <a:rPr lang="en-PH" sz="4800" b="1" dirty="0" err="1"/>
              <a:t>Ama</a:t>
            </a:r>
            <a:r>
              <a:rPr lang="en-PH" sz="4800" b="1" dirty="0"/>
              <a:t>, </a:t>
            </a:r>
            <a:r>
              <a:rPr lang="en-PH" sz="4800" b="1" dirty="0" err="1"/>
              <a:t>Anak</a:t>
            </a:r>
            <a:r>
              <a:rPr lang="en-PH" sz="4800" b="1" dirty="0"/>
              <a:t> at Espiritu Santo </a:t>
            </a:r>
            <a:r>
              <a:rPr lang="en-PH" sz="4800" b="1" dirty="0" err="1"/>
              <a:t>ngayon</a:t>
            </a:r>
            <a:r>
              <a:rPr lang="en-PH" sz="4800" b="1" dirty="0"/>
              <a:t> at </a:t>
            </a:r>
            <a:r>
              <a:rPr lang="en-PH" sz="4800" b="1" dirty="0" err="1"/>
              <a:t>magpakailanman</a:t>
            </a:r>
            <a:r>
              <a:rPr lang="en-PH" sz="4800" b="1" dirty="0"/>
              <a:t>. </a:t>
            </a:r>
            <a:br>
              <a:rPr lang="en-PH" sz="4000" b="1" dirty="0"/>
            </a:br>
            <a:endParaRPr lang="en-US" sz="4800" b="1" dirty="0"/>
          </a:p>
        </p:txBody>
      </p:sp>
      <p:pic>
        <p:nvPicPr>
          <p:cNvPr id="3" name="Picture 2">
            <a:extLst>
              <a:ext uri="{FF2B5EF4-FFF2-40B4-BE49-F238E27FC236}">
                <a16:creationId xmlns:a16="http://schemas.microsoft.com/office/drawing/2014/main" id="{44AD4956-3184-45C1-9F29-41C0DD894E04}"/>
              </a:ext>
            </a:extLst>
          </p:cNvPr>
          <p:cNvPicPr>
            <a:picLocks noChangeAspect="1" noChangeArrowheads="1"/>
          </p:cNvPicPr>
          <p:nvPr/>
        </p:nvPicPr>
        <p:blipFill>
          <a:blip r:embed="rId2"/>
          <a:srcRect/>
          <a:stretch>
            <a:fillRect/>
          </a:stretch>
        </p:blipFill>
        <p:spPr bwMode="auto">
          <a:xfrm>
            <a:off x="10039635" y="4760995"/>
            <a:ext cx="1609725" cy="1609725"/>
          </a:xfrm>
          <a:prstGeom prst="rect">
            <a:avLst/>
          </a:prstGeom>
          <a:noFill/>
          <a:ln w="9525">
            <a:noFill/>
            <a:miter lim="800000"/>
            <a:headEnd/>
            <a:tailEnd/>
          </a:ln>
          <a:effectLst/>
        </p:spPr>
      </p:pic>
    </p:spTree>
    <p:extLst>
      <p:ext uri="{BB962C8B-B14F-4D97-AF65-F5344CB8AC3E}">
        <p14:creationId xmlns:p14="http://schemas.microsoft.com/office/powerpoint/2010/main" val="21124885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1969802" y="1244600"/>
            <a:ext cx="8469598" cy="3130064"/>
          </a:xfrm>
        </p:spPr>
        <p:txBody>
          <a:bodyPr>
            <a:noAutofit/>
          </a:bodyPr>
          <a:lstStyle/>
          <a:p>
            <a:pPr algn="l"/>
            <a:r>
              <a:rPr lang="en-US" sz="12800" b="1" dirty="0"/>
              <a:t>Lahat: Amen</a:t>
            </a:r>
            <a:br>
              <a:rPr lang="en-US" sz="6600" dirty="0"/>
            </a:br>
            <a:endParaRPr lang="en-US" sz="6600" dirty="0"/>
          </a:p>
        </p:txBody>
      </p:sp>
      <p:pic>
        <p:nvPicPr>
          <p:cNvPr id="3" name="Picture 2" descr="http://t1.gstatic.com/images?q=tbn:ANd9GcRTBYhdwLRro4xT83nWjKQ28UmO0kOsnPQIDY8f4klDPgIhkdSXBg">
            <a:extLst>
              <a:ext uri="{FF2B5EF4-FFF2-40B4-BE49-F238E27FC236}">
                <a16:creationId xmlns:a16="http://schemas.microsoft.com/office/drawing/2014/main" id="{22E7BAA4-7D81-4677-BD4A-F50727E8EEAA}"/>
              </a:ext>
            </a:extLst>
          </p:cNvPr>
          <p:cNvPicPr>
            <a:picLocks noChangeAspect="1" noChangeArrowheads="1"/>
          </p:cNvPicPr>
          <p:nvPr/>
        </p:nvPicPr>
        <p:blipFill>
          <a:blip r:embed="rId2"/>
          <a:srcRect/>
          <a:stretch>
            <a:fillRect/>
          </a:stretch>
        </p:blipFill>
        <p:spPr bwMode="auto">
          <a:xfrm>
            <a:off x="4360985" y="3587264"/>
            <a:ext cx="3276600" cy="2286000"/>
          </a:xfrm>
          <a:prstGeom prst="rect">
            <a:avLst/>
          </a:prstGeom>
          <a:noFill/>
        </p:spPr>
      </p:pic>
    </p:spTree>
    <p:extLst>
      <p:ext uri="{BB962C8B-B14F-4D97-AF65-F5344CB8AC3E}">
        <p14:creationId xmlns:p14="http://schemas.microsoft.com/office/powerpoint/2010/main" val="43566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B613-ECD9-4350-9C4A-C21053780B16}"/>
              </a:ext>
            </a:extLst>
          </p:cNvPr>
          <p:cNvSpPr>
            <a:spLocks noGrp="1"/>
          </p:cNvSpPr>
          <p:nvPr>
            <p:ph type="title"/>
          </p:nvPr>
        </p:nvSpPr>
        <p:spPr>
          <a:xfrm>
            <a:off x="549405" y="2638507"/>
            <a:ext cx="11050924" cy="1325563"/>
          </a:xfrm>
        </p:spPr>
        <p:txBody>
          <a:bodyPr>
            <a:noAutofit/>
          </a:bodyPr>
          <a:lstStyle/>
          <a:p>
            <a:r>
              <a:rPr lang="en-US" sz="4800" b="1" dirty="0" err="1"/>
              <a:t>Tagapamuno</a:t>
            </a:r>
            <a:r>
              <a:rPr lang="en-US" sz="4800" b="1" dirty="0"/>
              <a:t>: </a:t>
            </a:r>
            <a:r>
              <a:rPr lang="en-US" sz="4800" b="1" dirty="0" err="1"/>
              <a:t>mga</a:t>
            </a:r>
            <a:r>
              <a:rPr lang="en-US" sz="4800" b="1" dirty="0"/>
              <a:t> </a:t>
            </a:r>
            <a:r>
              <a:rPr lang="en-US" sz="4800" b="1" dirty="0" err="1"/>
              <a:t>tuktok</a:t>
            </a:r>
            <a:r>
              <a:rPr lang="en-US" sz="4800" b="1" dirty="0"/>
              <a:t> </a:t>
            </a:r>
            <a:r>
              <a:rPr lang="en-US" sz="4800" b="1" dirty="0" err="1"/>
              <a:t>na</a:t>
            </a:r>
            <a:r>
              <a:rPr lang="en-US" sz="4800" b="1" dirty="0"/>
              <a:t> </a:t>
            </a:r>
            <a:r>
              <a:rPr lang="en-US" sz="4800" b="1" dirty="0" err="1"/>
              <a:t>lugar</a:t>
            </a:r>
            <a:r>
              <a:rPr lang="en-US" sz="4800" b="1" dirty="0"/>
              <a:t> </a:t>
            </a:r>
            <a:r>
              <a:rPr lang="en-US" sz="4800" b="1" dirty="0" err="1"/>
              <a:t>sa</a:t>
            </a:r>
            <a:r>
              <a:rPr lang="en-US" sz="4800" b="1" dirty="0"/>
              <a:t> </a:t>
            </a:r>
            <a:r>
              <a:rPr lang="en-US" sz="4800" b="1" dirty="0" err="1"/>
              <a:t>Pilipinas</a:t>
            </a:r>
            <a:r>
              <a:rPr lang="en-US" sz="4800" b="1" dirty="0"/>
              <a:t> kung </a:t>
            </a:r>
            <a:r>
              <a:rPr lang="en-US" sz="4800" b="1" dirty="0" err="1"/>
              <a:t>saan</a:t>
            </a:r>
            <a:r>
              <a:rPr lang="en-US" sz="4800" b="1" dirty="0"/>
              <a:t> </a:t>
            </a:r>
            <a:r>
              <a:rPr lang="en-US" sz="4800" b="1" dirty="0" err="1"/>
              <a:t>malalim</a:t>
            </a:r>
            <a:r>
              <a:rPr lang="en-US" sz="4800" b="1" dirty="0"/>
              <a:t> </a:t>
            </a:r>
            <a:r>
              <a:rPr lang="en-US" sz="4800" b="1" dirty="0" err="1"/>
              <a:t>nating</a:t>
            </a:r>
            <a:r>
              <a:rPr lang="en-US" sz="4800" b="1" dirty="0"/>
              <a:t> </a:t>
            </a:r>
            <a:r>
              <a:rPr lang="en-US" sz="4800" b="1" dirty="0" err="1"/>
              <a:t>nakakaugnay</a:t>
            </a:r>
            <a:r>
              <a:rPr lang="en-US" sz="4800" b="1" dirty="0"/>
              <a:t> ang </a:t>
            </a:r>
            <a:r>
              <a:rPr lang="en-US" sz="4800" b="1" dirty="0" err="1"/>
              <a:t>Diyos</a:t>
            </a:r>
            <a:r>
              <a:rPr lang="en-US" sz="4800" b="1" dirty="0"/>
              <a:t> ng </a:t>
            </a:r>
            <a:r>
              <a:rPr lang="en-US" sz="4800" b="1" dirty="0" err="1"/>
              <a:t>Kapayapaan</a:t>
            </a:r>
            <a:r>
              <a:rPr lang="en-US" sz="4800" b="1" dirty="0"/>
              <a:t>; at </a:t>
            </a:r>
            <a:r>
              <a:rPr lang="en-US" sz="4800" b="1" dirty="0" err="1"/>
              <a:t>sama-sama</a:t>
            </a:r>
            <a:r>
              <a:rPr lang="en-US" sz="4800" b="1" dirty="0"/>
              <a:t> </a:t>
            </a:r>
            <a:r>
              <a:rPr lang="en-US" sz="4800" b="1" dirty="0" err="1"/>
              <a:t>natin</a:t>
            </a:r>
            <a:r>
              <a:rPr lang="en-US" sz="4800" b="1" dirty="0"/>
              <a:t> </a:t>
            </a:r>
            <a:r>
              <a:rPr lang="en-US" sz="4800" b="1" dirty="0" err="1"/>
              <a:t>silang</a:t>
            </a:r>
            <a:r>
              <a:rPr lang="en-US" sz="4800" b="1" dirty="0"/>
              <a:t> </a:t>
            </a:r>
            <a:r>
              <a:rPr lang="en-US" sz="4800" b="1" dirty="0" err="1"/>
              <a:t>anyayahan</a:t>
            </a:r>
            <a:r>
              <a:rPr lang="en-US" sz="4800" b="1" dirty="0"/>
              <a:t>: </a:t>
            </a:r>
            <a:br>
              <a:rPr lang="en-US" sz="4800" b="1" dirty="0"/>
            </a:br>
            <a:br>
              <a:rPr lang="en-US" sz="4800" b="1" dirty="0"/>
            </a:br>
            <a:r>
              <a:rPr lang="fi-FI" sz="4800" b="1" dirty="0"/>
              <a:t>Tugon (lahat): Halina at sumaamin.</a:t>
            </a:r>
            <a:br>
              <a:rPr lang="en-US" sz="6000" b="1" dirty="0"/>
            </a:br>
            <a:br>
              <a:rPr lang="en-US" sz="4800" b="1" dirty="0"/>
            </a:br>
            <a:endParaRPr lang="en-US" sz="4800" b="1" dirty="0"/>
          </a:p>
        </p:txBody>
      </p:sp>
      <p:pic>
        <p:nvPicPr>
          <p:cNvPr id="3" name="Picture 2">
            <a:extLst>
              <a:ext uri="{FF2B5EF4-FFF2-40B4-BE49-F238E27FC236}">
                <a16:creationId xmlns:a16="http://schemas.microsoft.com/office/drawing/2014/main" id="{34DD1193-59A4-4EB7-BF30-A5580D9F5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08" y="4808668"/>
            <a:ext cx="4958221" cy="1715845"/>
          </a:xfrm>
          <a:prstGeom prst="rect">
            <a:avLst/>
          </a:prstGeom>
        </p:spPr>
      </p:pic>
    </p:spTree>
    <p:extLst>
      <p:ext uri="{BB962C8B-B14F-4D97-AF65-F5344CB8AC3E}">
        <p14:creationId xmlns:p14="http://schemas.microsoft.com/office/powerpoint/2010/main" val="7022300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9C99-2744-4AB4-A423-EBD3FF6EB3D7}"/>
              </a:ext>
            </a:extLst>
          </p:cNvPr>
          <p:cNvSpPr>
            <a:spLocks noGrp="1"/>
          </p:cNvSpPr>
          <p:nvPr>
            <p:ph type="ctrTitle"/>
          </p:nvPr>
        </p:nvSpPr>
        <p:spPr>
          <a:xfrm>
            <a:off x="688077" y="3892592"/>
            <a:ext cx="10953589" cy="2387600"/>
          </a:xfrm>
        </p:spPr>
        <p:txBody>
          <a:bodyPr>
            <a:noAutofit/>
          </a:bodyPr>
          <a:lstStyle/>
          <a:p>
            <a:pPr algn="l"/>
            <a:r>
              <a:rPr lang="en-US" sz="4800" b="1" dirty="0" err="1"/>
              <a:t>Pari</a:t>
            </a:r>
            <a:r>
              <a:rPr lang="en-US" sz="4800" b="1" dirty="0"/>
              <a:t>:  Ang </a:t>
            </a:r>
            <a:r>
              <a:rPr lang="en-US" sz="4800" b="1" dirty="0" err="1"/>
              <a:t>ating</a:t>
            </a:r>
            <a:r>
              <a:rPr lang="en-US" sz="4800" b="1" dirty="0"/>
              <a:t> </a:t>
            </a:r>
            <a:r>
              <a:rPr lang="en-US" sz="4800" b="1" dirty="0" err="1"/>
              <a:t>pagdiriwang</a:t>
            </a:r>
            <a:r>
              <a:rPr lang="en-US" sz="4800" b="1" dirty="0"/>
              <a:t> ng </a:t>
            </a:r>
            <a:r>
              <a:rPr lang="en-US" sz="4800" b="1" dirty="0" err="1"/>
              <a:t>buhay</a:t>
            </a:r>
            <a:r>
              <a:rPr lang="en-US" sz="4800" b="1" dirty="0"/>
              <a:t> </a:t>
            </a:r>
            <a:r>
              <a:rPr lang="en-US" sz="4800" b="1" dirty="0" err="1"/>
              <a:t>ni</a:t>
            </a:r>
            <a:r>
              <a:rPr lang="en-US" sz="4800" b="1" dirty="0"/>
              <a:t> </a:t>
            </a:r>
            <a:r>
              <a:rPr lang="en-US" sz="4800" b="1" dirty="0" err="1"/>
              <a:t>Inang</a:t>
            </a:r>
            <a:r>
              <a:rPr lang="en-US" sz="4800" b="1" dirty="0"/>
              <a:t> </a:t>
            </a:r>
            <a:r>
              <a:rPr lang="en-US" sz="4800" b="1" dirty="0" err="1"/>
              <a:t>Kalikasan</a:t>
            </a:r>
            <a:r>
              <a:rPr lang="en-US" sz="4800" b="1" dirty="0"/>
              <a:t> ay </a:t>
            </a:r>
            <a:r>
              <a:rPr lang="en-US" sz="4800" b="1" dirty="0" err="1"/>
              <a:t>tuluy-tuloy</a:t>
            </a:r>
            <a:r>
              <a:rPr lang="en-US" sz="4800" b="1" dirty="0"/>
              <a:t>. </a:t>
            </a:r>
            <a:r>
              <a:rPr lang="en-US" sz="4800" b="1" dirty="0" err="1"/>
              <a:t>Humayo</a:t>
            </a:r>
            <a:r>
              <a:rPr lang="en-US" sz="4800" b="1" dirty="0"/>
              <a:t> </a:t>
            </a:r>
            <a:r>
              <a:rPr lang="en-US" sz="4800" b="1" dirty="0" err="1"/>
              <a:t>tayo</a:t>
            </a:r>
            <a:r>
              <a:rPr lang="en-US" sz="4800" b="1" dirty="0"/>
              <a:t> </a:t>
            </a:r>
            <a:r>
              <a:rPr lang="en-US" sz="4800" b="1" dirty="0" err="1"/>
              <a:t>taglay</a:t>
            </a:r>
            <a:r>
              <a:rPr lang="en-US" sz="4800" b="1" dirty="0"/>
              <a:t> ang </a:t>
            </a:r>
            <a:r>
              <a:rPr lang="en-US" sz="4800" b="1" dirty="0" err="1"/>
              <a:t>panibagong</a:t>
            </a:r>
            <a:r>
              <a:rPr lang="en-US" sz="4800" b="1" dirty="0"/>
              <a:t> </a:t>
            </a:r>
            <a:r>
              <a:rPr lang="en-US" sz="4800" b="1" dirty="0" err="1"/>
              <a:t>lakas</a:t>
            </a:r>
            <a:r>
              <a:rPr lang="en-US" sz="4800" b="1" dirty="0"/>
              <a:t> at </a:t>
            </a:r>
            <a:r>
              <a:rPr lang="en-US" sz="4800" b="1" dirty="0" err="1"/>
              <a:t>puspos</a:t>
            </a:r>
            <a:r>
              <a:rPr lang="en-US" sz="4800" b="1" dirty="0"/>
              <a:t> ang </a:t>
            </a:r>
            <a:r>
              <a:rPr lang="en-US" sz="4800" b="1" dirty="0" err="1"/>
              <a:t>pananampalataya</a:t>
            </a:r>
            <a:r>
              <a:rPr lang="en-US" sz="4800" b="1" dirty="0"/>
              <a:t> </a:t>
            </a:r>
            <a:r>
              <a:rPr lang="en-US" sz="4800" b="1" dirty="0" err="1"/>
              <a:t>na</a:t>
            </a:r>
            <a:r>
              <a:rPr lang="en-US" sz="4800" b="1" dirty="0"/>
              <a:t> ang </a:t>
            </a:r>
            <a:r>
              <a:rPr lang="en-US" sz="4800" b="1" dirty="0" err="1"/>
              <a:t>Diyos</a:t>
            </a:r>
            <a:r>
              <a:rPr lang="en-US" sz="4800" b="1" dirty="0"/>
              <a:t> ng </a:t>
            </a:r>
            <a:r>
              <a:rPr lang="en-US" sz="4800" b="1" dirty="0" err="1"/>
              <a:t>pag-ibig</a:t>
            </a:r>
            <a:r>
              <a:rPr lang="en-US" sz="4800" b="1" dirty="0"/>
              <a:t> at </a:t>
            </a:r>
            <a:r>
              <a:rPr lang="en-US" sz="4800" b="1" dirty="0" err="1"/>
              <a:t>buhay</a:t>
            </a:r>
            <a:r>
              <a:rPr lang="en-US" sz="4800" b="1" dirty="0"/>
              <a:t> ay </a:t>
            </a:r>
            <a:r>
              <a:rPr lang="en-US" sz="4800" b="1" dirty="0" err="1"/>
              <a:t>nanatiling</a:t>
            </a:r>
            <a:r>
              <a:rPr lang="en-US" sz="4800" b="1" dirty="0"/>
              <a:t> </a:t>
            </a:r>
            <a:r>
              <a:rPr lang="en-US" sz="4800" b="1" dirty="0" err="1"/>
              <a:t>kasa-kasama</a:t>
            </a:r>
            <a:r>
              <a:rPr lang="en-US" sz="4800" b="1" dirty="0"/>
              <a:t> </a:t>
            </a:r>
            <a:r>
              <a:rPr lang="en-US" sz="4800" b="1" dirty="0" err="1"/>
              <a:t>natin</a:t>
            </a:r>
            <a:r>
              <a:rPr lang="en-US" sz="4800" b="1" dirty="0"/>
              <a:t> at </a:t>
            </a:r>
            <a:r>
              <a:rPr lang="en-US" sz="4800" b="1" dirty="0" err="1"/>
              <a:t>nagbibigay</a:t>
            </a:r>
            <a:r>
              <a:rPr lang="en-US" sz="4800" b="1" dirty="0"/>
              <a:t> </a:t>
            </a:r>
            <a:r>
              <a:rPr lang="en-US" sz="4800" b="1" dirty="0" err="1"/>
              <a:t>sa</a:t>
            </a:r>
            <a:r>
              <a:rPr lang="en-US" sz="4800" b="1" dirty="0"/>
              <a:t> </a:t>
            </a:r>
            <a:r>
              <a:rPr lang="en-US" sz="4800" b="1" dirty="0" err="1"/>
              <a:t>atin</a:t>
            </a:r>
            <a:r>
              <a:rPr lang="en-US" sz="4800" b="1" dirty="0"/>
              <a:t> ng </a:t>
            </a:r>
            <a:r>
              <a:rPr lang="en-US" sz="4800" b="1" dirty="0" err="1"/>
              <a:t>inspirasyon</a:t>
            </a:r>
            <a:r>
              <a:rPr lang="en-US" sz="4800" b="1" dirty="0"/>
              <a:t> at </a:t>
            </a:r>
            <a:r>
              <a:rPr lang="en-US" sz="4800" b="1" dirty="0" err="1"/>
              <a:t>gumagabay</a:t>
            </a:r>
            <a:r>
              <a:rPr lang="en-US" sz="4800" b="1" dirty="0"/>
              <a:t> </a:t>
            </a:r>
            <a:r>
              <a:rPr lang="en-US" sz="4800" b="1" dirty="0" err="1"/>
              <a:t>sa</a:t>
            </a:r>
            <a:r>
              <a:rPr lang="en-US" sz="4800" b="1" dirty="0"/>
              <a:t> </a:t>
            </a:r>
            <a:r>
              <a:rPr lang="en-US" sz="4800" b="1" dirty="0" err="1"/>
              <a:t>atin</a:t>
            </a:r>
            <a:r>
              <a:rPr lang="en-US" sz="4800" b="1" dirty="0"/>
              <a:t> </a:t>
            </a:r>
            <a:r>
              <a:rPr lang="en-US" sz="4800" b="1" dirty="0" err="1"/>
              <a:t>sa</a:t>
            </a:r>
            <a:r>
              <a:rPr lang="en-US" sz="4800" b="1" dirty="0"/>
              <a:t> </a:t>
            </a:r>
            <a:r>
              <a:rPr lang="en-US" sz="4800" b="1" dirty="0" err="1"/>
              <a:t>ating</a:t>
            </a:r>
            <a:r>
              <a:rPr lang="en-US" sz="4800" b="1" dirty="0"/>
              <a:t> </a:t>
            </a:r>
            <a:r>
              <a:rPr lang="en-US" sz="4800" b="1" dirty="0" err="1"/>
              <a:t>pagtutuklas</a:t>
            </a:r>
            <a:r>
              <a:rPr lang="en-US" sz="4800" b="1" dirty="0"/>
              <a:t> ng </a:t>
            </a:r>
            <a:r>
              <a:rPr lang="en-US" sz="4800" b="1" dirty="0" err="1"/>
              <a:t>panibagong</a:t>
            </a:r>
            <a:r>
              <a:rPr lang="en-US" sz="4800" b="1" dirty="0"/>
              <a:t> </a:t>
            </a:r>
            <a:r>
              <a:rPr lang="en-US" sz="4800" b="1" dirty="0" err="1"/>
              <a:t>pamamaraan</a:t>
            </a:r>
            <a:r>
              <a:rPr lang="en-US" sz="4800" b="1" dirty="0"/>
              <a:t> at </a:t>
            </a:r>
            <a:r>
              <a:rPr lang="en-US" sz="4800" b="1" dirty="0" err="1"/>
              <a:t>sama-samang</a:t>
            </a:r>
            <a:r>
              <a:rPr lang="en-US" sz="4800" b="1" dirty="0"/>
              <a:t> </a:t>
            </a:r>
            <a:r>
              <a:rPr lang="en-US" sz="4800" b="1" dirty="0" err="1"/>
              <a:t>pangangalaga</a:t>
            </a:r>
            <a:r>
              <a:rPr lang="en-US" sz="4800" b="1" dirty="0"/>
              <a:t> </a:t>
            </a:r>
            <a:r>
              <a:rPr lang="en-US" sz="4800" b="1" dirty="0" err="1"/>
              <a:t>sa</a:t>
            </a:r>
            <a:r>
              <a:rPr lang="en-US" sz="4800" b="1" dirty="0"/>
              <a:t> </a:t>
            </a:r>
            <a:r>
              <a:rPr lang="en-US" sz="4800" b="1" dirty="0" err="1"/>
              <a:t>buong</a:t>
            </a:r>
            <a:r>
              <a:rPr lang="en-US" sz="4800" b="1" dirty="0"/>
              <a:t> </a:t>
            </a:r>
            <a:r>
              <a:rPr lang="en-US" sz="4800" b="1" dirty="0" err="1"/>
              <a:t>sangnilikha</a:t>
            </a:r>
            <a:r>
              <a:rPr lang="en-US" sz="4800" b="1" dirty="0"/>
              <a:t>. </a:t>
            </a:r>
          </a:p>
        </p:txBody>
      </p:sp>
    </p:spTree>
    <p:extLst>
      <p:ext uri="{BB962C8B-B14F-4D97-AF65-F5344CB8AC3E}">
        <p14:creationId xmlns:p14="http://schemas.microsoft.com/office/powerpoint/2010/main" val="1189271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70F5D-9FAF-493B-9D3E-DCCEB660C69E}"/>
              </a:ext>
            </a:extLst>
          </p:cNvPr>
          <p:cNvPicPr>
            <a:picLocks noChangeAspect="1"/>
          </p:cNvPicPr>
          <p:nvPr/>
        </p:nvPicPr>
        <p:blipFill>
          <a:blip r:embed="rId2"/>
          <a:stretch>
            <a:fillRect/>
          </a:stretch>
        </p:blipFill>
        <p:spPr>
          <a:xfrm>
            <a:off x="2017835" y="609600"/>
            <a:ext cx="4646460" cy="3053860"/>
          </a:xfrm>
          <a:prstGeom prst="rect">
            <a:avLst/>
          </a:prstGeom>
        </p:spPr>
      </p:pic>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70934" y="3543300"/>
            <a:ext cx="11740336" cy="3130064"/>
          </a:xfrm>
        </p:spPr>
        <p:txBody>
          <a:bodyPr>
            <a:noAutofit/>
          </a:bodyPr>
          <a:lstStyle/>
          <a:p>
            <a:pPr algn="l"/>
            <a:r>
              <a:rPr lang="en-US" sz="8800" b="1" dirty="0"/>
              <a:t>Lahat: Salamat </a:t>
            </a:r>
            <a:r>
              <a:rPr lang="en-US" sz="8800" b="1" dirty="0" err="1"/>
              <a:t>sa</a:t>
            </a:r>
            <a:r>
              <a:rPr lang="en-US" sz="8800" b="1" dirty="0"/>
              <a:t> </a:t>
            </a:r>
            <a:r>
              <a:rPr lang="en-US" sz="8800" b="1" dirty="0" err="1"/>
              <a:t>Diyos</a:t>
            </a:r>
            <a:r>
              <a:rPr lang="en-US" sz="8800" b="1" dirty="0"/>
              <a:t>.</a:t>
            </a:r>
            <a:br>
              <a:rPr lang="en-US" sz="4800" dirty="0"/>
            </a:br>
            <a:endParaRPr lang="en-US" sz="4800" dirty="0"/>
          </a:p>
        </p:txBody>
      </p:sp>
      <p:pic>
        <p:nvPicPr>
          <p:cNvPr id="5" name="Picture 4">
            <a:extLst>
              <a:ext uri="{FF2B5EF4-FFF2-40B4-BE49-F238E27FC236}">
                <a16:creationId xmlns:a16="http://schemas.microsoft.com/office/drawing/2014/main" id="{FCBE9869-FAEE-4D66-BE26-6560297FB568}"/>
              </a:ext>
            </a:extLst>
          </p:cNvPr>
          <p:cNvPicPr>
            <a:picLocks noChangeAspect="1" noChangeArrowheads="1"/>
          </p:cNvPicPr>
          <p:nvPr/>
        </p:nvPicPr>
        <p:blipFill>
          <a:blip r:embed="rId3">
            <a:lum bright="10000" contrast="24000"/>
          </a:blip>
          <a:srcRect/>
          <a:stretch>
            <a:fillRect/>
          </a:stretch>
        </p:blipFill>
        <p:spPr bwMode="auto">
          <a:xfrm>
            <a:off x="5678530" y="1053735"/>
            <a:ext cx="4188069" cy="3141051"/>
          </a:xfrm>
          <a:prstGeom prst="rect">
            <a:avLst/>
          </a:prstGeom>
          <a:noFill/>
          <a:ln w="9525">
            <a:noFill/>
            <a:miter lim="800000"/>
            <a:headEnd/>
            <a:tailEnd/>
          </a:ln>
          <a:effectLst/>
        </p:spPr>
      </p:pic>
    </p:spTree>
    <p:extLst>
      <p:ext uri="{BB962C8B-B14F-4D97-AF65-F5344CB8AC3E}">
        <p14:creationId xmlns:p14="http://schemas.microsoft.com/office/powerpoint/2010/main" val="27278683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16166" y="3124199"/>
            <a:ext cx="8517767" cy="1325563"/>
          </a:xfrm>
        </p:spPr>
        <p:txBody>
          <a:bodyPr>
            <a:noAutofit/>
          </a:bodyPr>
          <a:lstStyle/>
          <a:p>
            <a:r>
              <a:rPr lang="en-US" b="1" dirty="0" err="1"/>
              <a:t>Magpasalamat</a:t>
            </a:r>
            <a:r>
              <a:rPr lang="en-US" b="1" dirty="0"/>
              <a:t> Kayo </a:t>
            </a:r>
            <a:r>
              <a:rPr lang="en-US" b="1" dirty="0" err="1"/>
              <a:t>sa</a:t>
            </a:r>
            <a:r>
              <a:rPr lang="en-US" b="1" dirty="0"/>
              <a:t> </a:t>
            </a:r>
            <a:r>
              <a:rPr lang="en-US" b="1" dirty="0" err="1"/>
              <a:t>Panginoon</a:t>
            </a:r>
            <a:br>
              <a:rPr lang="en-US" b="1" dirty="0"/>
            </a:br>
            <a:br>
              <a:rPr lang="en-US" b="1" dirty="0"/>
            </a:br>
            <a:r>
              <a:rPr lang="en-US" b="1" dirty="0"/>
              <a:t>Koro:  </a:t>
            </a:r>
            <a:br>
              <a:rPr lang="en-US" b="1" dirty="0"/>
            </a:br>
            <a:r>
              <a:rPr lang="en-US" b="1" dirty="0" err="1"/>
              <a:t>Magpasalamat</a:t>
            </a:r>
            <a:r>
              <a:rPr lang="en-US" b="1" dirty="0"/>
              <a:t> kayo </a:t>
            </a:r>
            <a:r>
              <a:rPr lang="en-US" b="1" dirty="0" err="1"/>
              <a:t>sa</a:t>
            </a:r>
            <a:r>
              <a:rPr lang="en-US" b="1" dirty="0"/>
              <a:t> </a:t>
            </a:r>
            <a:r>
              <a:rPr lang="en-US" b="1" dirty="0" err="1"/>
              <a:t>Panginoon</a:t>
            </a:r>
            <a:br>
              <a:rPr lang="en-US" b="1" dirty="0"/>
            </a:br>
            <a:r>
              <a:rPr lang="en-US" b="1" dirty="0"/>
              <a:t>Na </a:t>
            </a:r>
            <a:r>
              <a:rPr lang="en-US" b="1" dirty="0" err="1"/>
              <a:t>Syang</a:t>
            </a:r>
            <a:r>
              <a:rPr lang="en-US" b="1" dirty="0"/>
              <a:t> </a:t>
            </a:r>
            <a:r>
              <a:rPr lang="en-US" b="1" dirty="0" err="1"/>
              <a:t>lumikha</a:t>
            </a:r>
            <a:r>
              <a:rPr lang="en-US" b="1" dirty="0"/>
              <a:t> </a:t>
            </a:r>
            <a:br>
              <a:rPr lang="en-US" b="1" dirty="0"/>
            </a:br>
            <a:r>
              <a:rPr lang="en-US" b="1" dirty="0"/>
              <a:t>ng </a:t>
            </a:r>
            <a:r>
              <a:rPr lang="en-US" b="1" dirty="0" err="1"/>
              <a:t>lahat</a:t>
            </a:r>
            <a:r>
              <a:rPr lang="en-US" b="1" dirty="0"/>
              <a:t> ng </a:t>
            </a:r>
            <a:r>
              <a:rPr lang="en-US" b="1" dirty="0" err="1"/>
              <a:t>bagay</a:t>
            </a:r>
            <a:r>
              <a:rPr lang="en-US" b="1" dirty="0"/>
              <a:t> </a:t>
            </a:r>
            <a:r>
              <a:rPr lang="en-US" b="1" dirty="0" err="1"/>
              <a:t>dito</a:t>
            </a:r>
            <a:r>
              <a:rPr lang="en-US" b="1" dirty="0"/>
              <a:t> </a:t>
            </a:r>
            <a:r>
              <a:rPr lang="en-US" b="1" dirty="0" err="1"/>
              <a:t>sa</a:t>
            </a:r>
            <a:r>
              <a:rPr lang="en-US" b="1" dirty="0"/>
              <a:t> </a:t>
            </a:r>
            <a:r>
              <a:rPr lang="en-US" b="1" dirty="0" err="1"/>
              <a:t>mundo</a:t>
            </a:r>
            <a:br>
              <a:rPr lang="en-US" b="1" dirty="0"/>
            </a:br>
            <a:r>
              <a:rPr lang="en-US" b="1" dirty="0" err="1"/>
              <a:t>Siya’y</a:t>
            </a:r>
            <a:r>
              <a:rPr lang="en-US" b="1" dirty="0"/>
              <a:t> </a:t>
            </a:r>
            <a:r>
              <a:rPr lang="en-US" b="1" dirty="0" err="1"/>
              <a:t>gumawa</a:t>
            </a:r>
            <a:r>
              <a:rPr lang="en-US" b="1" dirty="0"/>
              <a:t> ng </a:t>
            </a:r>
            <a:r>
              <a:rPr lang="en-US" b="1" dirty="0" err="1"/>
              <a:t>buwan</a:t>
            </a:r>
            <a:r>
              <a:rPr lang="en-US" b="1" dirty="0"/>
              <a:t> </a:t>
            </a:r>
            <a:br>
              <a:rPr lang="en-US" b="1" dirty="0"/>
            </a:br>
            <a:r>
              <a:rPr lang="en-US" b="1" dirty="0"/>
              <a:t>at </a:t>
            </a:r>
            <a:r>
              <a:rPr lang="en-US" b="1" dirty="0" err="1"/>
              <a:t>mga</a:t>
            </a:r>
            <a:r>
              <a:rPr lang="en-US" b="1" dirty="0"/>
              <a:t> </a:t>
            </a:r>
            <a:r>
              <a:rPr lang="en-US" b="1" dirty="0" err="1"/>
              <a:t>bitwin</a:t>
            </a:r>
            <a:br>
              <a:rPr lang="en-US" b="1" dirty="0"/>
            </a:br>
            <a:r>
              <a:rPr lang="en-US" b="1" dirty="0" err="1"/>
              <a:t>Upang</a:t>
            </a:r>
            <a:r>
              <a:rPr lang="en-US" b="1" dirty="0"/>
              <a:t> </a:t>
            </a:r>
            <a:r>
              <a:rPr lang="en-US" b="1" dirty="0" err="1"/>
              <a:t>magbigay</a:t>
            </a:r>
            <a:r>
              <a:rPr lang="en-US" b="1" dirty="0"/>
              <a:t> ng </a:t>
            </a:r>
            <a:r>
              <a:rPr lang="en-US" b="1" dirty="0" err="1"/>
              <a:t>liwanag</a:t>
            </a:r>
            <a:r>
              <a:rPr lang="en-US" b="1" dirty="0"/>
              <a:t> </a:t>
            </a:r>
            <a:br>
              <a:rPr lang="en-US" b="1" dirty="0"/>
            </a:br>
            <a:r>
              <a:rPr lang="en-US" b="1" dirty="0" err="1"/>
              <a:t>sa</a:t>
            </a:r>
            <a:r>
              <a:rPr lang="en-US" b="1" dirty="0"/>
              <a:t> </a:t>
            </a:r>
            <a:r>
              <a:rPr lang="en-US" b="1" dirty="0" err="1"/>
              <a:t>pagsapit</a:t>
            </a:r>
            <a:r>
              <a:rPr lang="en-US" b="1" dirty="0"/>
              <a:t> ng </a:t>
            </a:r>
            <a:r>
              <a:rPr lang="en-US" b="1" dirty="0" err="1"/>
              <a:t>dilim</a:t>
            </a:r>
            <a:br>
              <a:rPr lang="en-US" b="1" dirty="0"/>
            </a:br>
            <a:endParaRPr lang="en-US"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32235841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778633" y="3649132"/>
            <a:ext cx="8517767" cy="1325563"/>
          </a:xfrm>
        </p:spPr>
        <p:txBody>
          <a:bodyPr>
            <a:noAutofit/>
          </a:bodyPr>
          <a:lstStyle/>
          <a:p>
            <a:r>
              <a:rPr lang="en-US" sz="4800" b="1" dirty="0"/>
              <a:t>Koro:</a:t>
            </a:r>
            <a:br>
              <a:rPr lang="en-US" sz="4800" b="1" dirty="0"/>
            </a:br>
            <a:r>
              <a:rPr lang="sv-SE" sz="4800" b="1" dirty="0"/>
              <a:t>O magpasalamat </a:t>
            </a:r>
            <a:br>
              <a:rPr lang="sv-SE" sz="4800" b="1" dirty="0"/>
            </a:br>
            <a:r>
              <a:rPr lang="sv-SE" sz="4800" b="1" dirty="0"/>
              <a:t>sa kanyang mga biyaya at awa</a:t>
            </a:r>
            <a:br>
              <a:rPr lang="sv-SE" sz="4800" b="1" dirty="0"/>
            </a:br>
            <a:r>
              <a:rPr lang="sv-SE" sz="4800" b="1" dirty="0"/>
              <a:t>O ating purihin </a:t>
            </a:r>
            <a:br>
              <a:rPr lang="sv-SE" sz="4800" b="1" dirty="0"/>
            </a:br>
            <a:r>
              <a:rPr lang="sv-SE" sz="4800" b="1" dirty="0"/>
              <a:t>ang Poon na mahabagin sa atin</a:t>
            </a:r>
            <a:br>
              <a:rPr lang="sv-SE" sz="4800" b="1" dirty="0"/>
            </a:br>
            <a:br>
              <a:rPr lang="sv-SE" sz="4800" b="1" dirty="0"/>
            </a:br>
            <a:br>
              <a:rPr lang="en-US" sz="4800" b="1" dirty="0"/>
            </a:br>
            <a:r>
              <a:rPr lang="en-US" sz="4800" b="1" dirty="0"/>
              <a:t> </a:t>
            </a: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26683484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16166" y="3124199"/>
            <a:ext cx="8517767" cy="1325563"/>
          </a:xfrm>
        </p:spPr>
        <p:txBody>
          <a:bodyPr>
            <a:noAutofit/>
          </a:bodyPr>
          <a:lstStyle/>
          <a:p>
            <a:br>
              <a:rPr lang="en-US" sz="4800" b="1" dirty="0"/>
            </a:br>
            <a:r>
              <a:rPr lang="en-US" sz="4800" b="1" dirty="0" err="1"/>
              <a:t>Magpasalamat</a:t>
            </a:r>
            <a:r>
              <a:rPr lang="en-US" sz="4800" b="1" dirty="0"/>
              <a:t> kayo </a:t>
            </a:r>
            <a:r>
              <a:rPr lang="en-US" sz="4800" b="1" dirty="0" err="1"/>
              <a:t>sa</a:t>
            </a:r>
            <a:r>
              <a:rPr lang="en-US" sz="4800" b="1" dirty="0"/>
              <a:t> </a:t>
            </a:r>
            <a:r>
              <a:rPr lang="en-US" sz="4800" b="1" dirty="0" err="1"/>
              <a:t>Panginoon</a:t>
            </a:r>
            <a:br>
              <a:rPr lang="en-US" sz="4800" b="1" dirty="0"/>
            </a:br>
            <a:r>
              <a:rPr lang="en-US" sz="4800" b="1" dirty="0" err="1"/>
              <a:t>Dahil</a:t>
            </a:r>
            <a:r>
              <a:rPr lang="en-US" sz="4800" b="1" dirty="0"/>
              <a:t> </a:t>
            </a:r>
            <a:r>
              <a:rPr lang="en-US" sz="4800" b="1" dirty="0" err="1"/>
              <a:t>sa</a:t>
            </a:r>
            <a:r>
              <a:rPr lang="en-US" sz="4800" b="1" dirty="0"/>
              <a:t> </a:t>
            </a:r>
            <a:r>
              <a:rPr lang="en-US" sz="4800" b="1" dirty="0" err="1"/>
              <a:t>kagandahang</a:t>
            </a:r>
            <a:r>
              <a:rPr lang="en-US" sz="4800" b="1" dirty="0"/>
              <a:t> </a:t>
            </a:r>
            <a:r>
              <a:rPr lang="en-US" sz="4800" b="1" dirty="0" err="1"/>
              <a:t>loob</a:t>
            </a:r>
            <a:r>
              <a:rPr lang="en-US" sz="4800" b="1" dirty="0"/>
              <a:t> </a:t>
            </a:r>
            <a:r>
              <a:rPr lang="en-US" sz="4800" b="1" dirty="0" err="1"/>
              <a:t>niya’y</a:t>
            </a:r>
            <a:r>
              <a:rPr lang="en-US" sz="4800" b="1" dirty="0"/>
              <a:t> </a:t>
            </a:r>
            <a:r>
              <a:rPr lang="en-US" sz="4800" b="1" dirty="0" err="1"/>
              <a:t>magpakailanman</a:t>
            </a:r>
            <a:br>
              <a:rPr lang="en-US" sz="4800" b="1" dirty="0"/>
            </a:br>
            <a:r>
              <a:rPr lang="en-US" sz="4800" b="1" dirty="0"/>
              <a:t>At </a:t>
            </a:r>
            <a:r>
              <a:rPr lang="en-US" sz="4800" b="1" dirty="0" err="1"/>
              <a:t>pagpalain</a:t>
            </a:r>
            <a:r>
              <a:rPr lang="en-US" sz="4800" b="1" dirty="0"/>
              <a:t> ang </a:t>
            </a:r>
            <a:r>
              <a:rPr lang="en-US" sz="4800" b="1" dirty="0" err="1"/>
              <a:t>Diyos</a:t>
            </a:r>
            <a:r>
              <a:rPr lang="en-US" sz="4800" b="1" dirty="0"/>
              <a:t> </a:t>
            </a:r>
            <a:br>
              <a:rPr lang="en-US" sz="4800" b="1" dirty="0"/>
            </a:br>
            <a:r>
              <a:rPr lang="en-US" sz="4800" b="1" dirty="0" err="1"/>
              <a:t>habang</a:t>
            </a:r>
            <a:r>
              <a:rPr lang="en-US" sz="4800" b="1" dirty="0"/>
              <a:t> </a:t>
            </a:r>
            <a:r>
              <a:rPr lang="en-US" sz="4800" b="1" dirty="0" err="1"/>
              <a:t>buhay</a:t>
            </a:r>
            <a:br>
              <a:rPr lang="en-US" sz="4800" b="1" dirty="0"/>
            </a:br>
            <a:r>
              <a:rPr lang="en-US" sz="4800" b="1" dirty="0"/>
              <a:t>Na </a:t>
            </a:r>
            <a:r>
              <a:rPr lang="en-US" sz="4800" b="1" dirty="0" err="1"/>
              <a:t>siyang</a:t>
            </a:r>
            <a:r>
              <a:rPr lang="en-US" sz="4800" b="1" dirty="0"/>
              <a:t> </a:t>
            </a:r>
            <a:r>
              <a:rPr lang="en-US" sz="4800" b="1" dirty="0" err="1"/>
              <a:t>nagligtas</a:t>
            </a:r>
            <a:r>
              <a:rPr lang="en-US" sz="4800" b="1" dirty="0"/>
              <a:t> </a:t>
            </a:r>
            <a:br>
              <a:rPr lang="en-US" sz="4800" b="1" dirty="0"/>
            </a:br>
            <a:r>
              <a:rPr lang="en-US" sz="4800" b="1" dirty="0" err="1"/>
              <a:t>sa</a:t>
            </a:r>
            <a:r>
              <a:rPr lang="en-US" sz="4800" b="1" dirty="0"/>
              <a:t> </a:t>
            </a:r>
            <a:r>
              <a:rPr lang="en-US" sz="4800" b="1" dirty="0" err="1"/>
              <a:t>Kanyang</a:t>
            </a:r>
            <a:r>
              <a:rPr lang="en-US" sz="4800" b="1" dirty="0"/>
              <a:t> </a:t>
            </a:r>
            <a:r>
              <a:rPr lang="en-US" sz="4800" b="1" dirty="0" err="1"/>
              <a:t>hinirang</a:t>
            </a:r>
            <a:r>
              <a:rPr lang="en-US" sz="4800" b="1" dirty="0"/>
              <a:t> </a:t>
            </a:r>
            <a:r>
              <a:rPr lang="en-US" sz="4800" b="1" dirty="0" err="1"/>
              <a:t>bayang</a:t>
            </a:r>
            <a:r>
              <a:rPr lang="en-US" sz="4800" b="1" dirty="0"/>
              <a:t> Israel</a:t>
            </a:r>
            <a:br>
              <a:rPr lang="en-US" sz="4800" b="1" dirty="0"/>
            </a:b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5359837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778633" y="3649132"/>
            <a:ext cx="8517767" cy="1325563"/>
          </a:xfrm>
        </p:spPr>
        <p:txBody>
          <a:bodyPr>
            <a:noAutofit/>
          </a:bodyPr>
          <a:lstStyle/>
          <a:p>
            <a:r>
              <a:rPr lang="en-US" sz="4800" b="1" dirty="0"/>
              <a:t>Koro:</a:t>
            </a:r>
            <a:br>
              <a:rPr lang="en-US" sz="4800" b="1" dirty="0"/>
            </a:br>
            <a:r>
              <a:rPr lang="sv-SE" sz="4800" b="1" dirty="0"/>
              <a:t>O magpasalamat </a:t>
            </a:r>
            <a:br>
              <a:rPr lang="sv-SE" sz="4800" b="1" dirty="0"/>
            </a:br>
            <a:r>
              <a:rPr lang="sv-SE" sz="4800" b="1" dirty="0"/>
              <a:t>sa kanyang mga biyaya at awa</a:t>
            </a:r>
            <a:br>
              <a:rPr lang="sv-SE" sz="4800" b="1" dirty="0"/>
            </a:br>
            <a:r>
              <a:rPr lang="sv-SE" sz="4800" b="1" dirty="0"/>
              <a:t>O ating purihin </a:t>
            </a:r>
            <a:br>
              <a:rPr lang="sv-SE" sz="4800" b="1" dirty="0"/>
            </a:br>
            <a:r>
              <a:rPr lang="sv-SE" sz="4800" b="1" dirty="0"/>
              <a:t>ang Poon na mahabagin sa atin</a:t>
            </a:r>
            <a:br>
              <a:rPr lang="sv-SE" sz="4800" b="1" dirty="0"/>
            </a:br>
            <a:br>
              <a:rPr lang="sv-SE" sz="4800" b="1" dirty="0"/>
            </a:br>
            <a:br>
              <a:rPr lang="en-US" sz="4800" b="1" dirty="0"/>
            </a:br>
            <a:r>
              <a:rPr lang="en-US" sz="4800" b="1" dirty="0"/>
              <a:t> </a:t>
            </a: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179781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400C-2518-42AA-8EB9-D3B38D3B458E}"/>
              </a:ext>
            </a:extLst>
          </p:cNvPr>
          <p:cNvSpPr>
            <a:spLocks noGrp="1"/>
          </p:cNvSpPr>
          <p:nvPr>
            <p:ph type="title"/>
          </p:nvPr>
        </p:nvSpPr>
        <p:spPr>
          <a:xfrm>
            <a:off x="663456" y="2740754"/>
            <a:ext cx="10515600" cy="1325563"/>
          </a:xfrm>
        </p:spPr>
        <p:txBody>
          <a:bodyPr>
            <a:noAutofit/>
          </a:bodyPr>
          <a:lstStyle/>
          <a:p>
            <a:r>
              <a:rPr lang="en-US" sz="4800" b="1" dirty="0" err="1"/>
              <a:t>Tagapamuno</a:t>
            </a:r>
            <a:r>
              <a:rPr lang="en-US" sz="4800" b="1" dirty="0"/>
              <a:t>: </a:t>
            </a:r>
            <a:r>
              <a:rPr lang="en-US" sz="4800" b="1" dirty="0" err="1"/>
              <a:t>Tawagin</a:t>
            </a:r>
            <a:r>
              <a:rPr lang="en-US" sz="4800" b="1" dirty="0"/>
              <a:t> </a:t>
            </a:r>
            <a:r>
              <a:rPr lang="en-US" sz="4800" b="1" dirty="0" err="1"/>
              <a:t>natin</a:t>
            </a:r>
            <a:r>
              <a:rPr lang="en-US" sz="4800" b="1" dirty="0"/>
              <a:t> ang </a:t>
            </a:r>
            <a:r>
              <a:rPr lang="en-US" sz="4800" b="1" dirty="0" err="1"/>
              <a:t>sangkalupaan</a:t>
            </a:r>
            <a:r>
              <a:rPr lang="en-US" sz="4800" b="1" dirty="0"/>
              <a:t> </a:t>
            </a:r>
            <a:r>
              <a:rPr lang="en-US" sz="4800" b="1" dirty="0" err="1"/>
              <a:t>na</a:t>
            </a:r>
            <a:r>
              <a:rPr lang="en-US" sz="4800" b="1" dirty="0"/>
              <a:t> </a:t>
            </a:r>
            <a:r>
              <a:rPr lang="en-US" sz="4800" b="1" dirty="0" err="1"/>
              <a:t>nagpapalago</a:t>
            </a:r>
            <a:r>
              <a:rPr lang="en-US" sz="4800" b="1" dirty="0"/>
              <a:t> ng </a:t>
            </a:r>
            <a:r>
              <a:rPr lang="en-US" sz="4800" b="1" dirty="0" err="1"/>
              <a:t>mga</a:t>
            </a:r>
            <a:r>
              <a:rPr lang="en-US" sz="4800" b="1" dirty="0"/>
              <a:t> </a:t>
            </a:r>
            <a:r>
              <a:rPr lang="en-US" sz="4800" b="1" dirty="0" err="1"/>
              <a:t>pinagkukunan</a:t>
            </a:r>
            <a:r>
              <a:rPr lang="en-US" sz="4800" b="1" dirty="0"/>
              <a:t> </a:t>
            </a:r>
            <a:r>
              <a:rPr lang="en-US" sz="4800" b="1" dirty="0" err="1"/>
              <a:t>natin</a:t>
            </a:r>
            <a:r>
              <a:rPr lang="en-US" sz="4800" b="1" dirty="0"/>
              <a:t> ng </a:t>
            </a:r>
            <a:r>
              <a:rPr lang="en-US" sz="4800" b="1" dirty="0" err="1"/>
              <a:t>makakain</a:t>
            </a:r>
            <a:r>
              <a:rPr lang="en-US" sz="4800" b="1" dirty="0"/>
              <a:t>, ang </a:t>
            </a:r>
            <a:r>
              <a:rPr lang="en-US" sz="4800" b="1" dirty="0" err="1"/>
              <a:t>mapagkalingang</a:t>
            </a:r>
            <a:r>
              <a:rPr lang="en-US" sz="4800" b="1" dirty="0"/>
              <a:t> </a:t>
            </a:r>
            <a:r>
              <a:rPr lang="en-US" sz="4800" b="1" dirty="0" err="1"/>
              <a:t>lupa</a:t>
            </a:r>
            <a:r>
              <a:rPr lang="en-US" sz="4800" b="1" dirty="0"/>
              <a:t> - </a:t>
            </a:r>
            <a:r>
              <a:rPr lang="en-US" sz="4800" b="1" dirty="0" err="1"/>
              <a:t>mga</a:t>
            </a:r>
            <a:r>
              <a:rPr lang="en-US" sz="4800" b="1" dirty="0"/>
              <a:t> </a:t>
            </a:r>
            <a:r>
              <a:rPr lang="en-US" sz="4800" b="1" dirty="0" err="1"/>
              <a:t>sakahan</a:t>
            </a:r>
            <a:r>
              <a:rPr lang="en-US" sz="4800" b="1" dirty="0"/>
              <a:t>, </a:t>
            </a:r>
            <a:r>
              <a:rPr lang="en-US" sz="4800" b="1" dirty="0" err="1"/>
              <a:t>mga</a:t>
            </a:r>
            <a:r>
              <a:rPr lang="en-US" sz="4800" b="1" dirty="0"/>
              <a:t> </a:t>
            </a:r>
            <a:r>
              <a:rPr lang="en-US" sz="4800" b="1" dirty="0" err="1"/>
              <a:t>taniman</a:t>
            </a:r>
            <a:r>
              <a:rPr lang="en-US" sz="4800" b="1" dirty="0"/>
              <a:t> ng </a:t>
            </a:r>
            <a:r>
              <a:rPr lang="en-US" sz="4800" b="1" dirty="0" err="1"/>
              <a:t>prutas</a:t>
            </a:r>
            <a:r>
              <a:rPr lang="en-US" sz="4800" b="1" dirty="0"/>
              <a:t> at </a:t>
            </a:r>
            <a:r>
              <a:rPr lang="en-US" sz="4800" b="1" dirty="0" err="1"/>
              <a:t>halamanan</a:t>
            </a:r>
            <a:r>
              <a:rPr lang="en-US" sz="4800" b="1" dirty="0"/>
              <a:t>; at </a:t>
            </a:r>
            <a:r>
              <a:rPr lang="en-US" sz="4800" b="1" dirty="0" err="1"/>
              <a:t>sama-sama</a:t>
            </a:r>
            <a:r>
              <a:rPr lang="en-US" sz="4800" b="1" dirty="0"/>
              <a:t> </a:t>
            </a:r>
            <a:r>
              <a:rPr lang="en-US" sz="4800" b="1" dirty="0" err="1"/>
              <a:t>natin</a:t>
            </a:r>
            <a:r>
              <a:rPr lang="en-US" sz="4800" b="1" dirty="0"/>
              <a:t> </a:t>
            </a:r>
            <a:r>
              <a:rPr lang="en-US" sz="4800" b="1" dirty="0" err="1"/>
              <a:t>silang</a:t>
            </a:r>
            <a:r>
              <a:rPr lang="en-US" sz="4800" b="1" dirty="0"/>
              <a:t> </a:t>
            </a:r>
            <a:r>
              <a:rPr lang="en-US" sz="4800" b="1" dirty="0" err="1"/>
              <a:t>anyayahan</a:t>
            </a:r>
            <a:r>
              <a:rPr lang="en-US" sz="4800" b="1" dirty="0"/>
              <a:t>:</a:t>
            </a:r>
            <a:br>
              <a:rPr lang="en-US" sz="4800" b="1" dirty="0"/>
            </a:br>
            <a:br>
              <a:rPr lang="en-US" sz="4800" b="1" dirty="0"/>
            </a:br>
            <a:r>
              <a:rPr lang="en-US" sz="4800" b="1" dirty="0" err="1"/>
              <a:t>Tugon</a:t>
            </a:r>
            <a:r>
              <a:rPr lang="en-US" sz="4800" b="1" dirty="0"/>
              <a:t> (</a:t>
            </a:r>
            <a:r>
              <a:rPr lang="en-US" sz="4800" b="1" dirty="0" err="1"/>
              <a:t>lahat</a:t>
            </a:r>
            <a:r>
              <a:rPr lang="en-US" sz="4800" b="1" dirty="0"/>
              <a:t>): Halina at </a:t>
            </a:r>
            <a:r>
              <a:rPr lang="en-US" sz="4800" b="1" dirty="0" err="1"/>
              <a:t>sumaamin</a:t>
            </a:r>
            <a:r>
              <a:rPr lang="en-US" sz="4800" b="1" dirty="0"/>
              <a:t>.</a:t>
            </a:r>
            <a:br>
              <a:rPr lang="en-US" sz="4800" b="1" dirty="0"/>
            </a:br>
            <a:endParaRPr lang="en-US" sz="4800" dirty="0"/>
          </a:p>
        </p:txBody>
      </p:sp>
      <p:pic>
        <p:nvPicPr>
          <p:cNvPr id="3" name="Picture 2">
            <a:extLst>
              <a:ext uri="{FF2B5EF4-FFF2-40B4-BE49-F238E27FC236}">
                <a16:creationId xmlns:a16="http://schemas.microsoft.com/office/drawing/2014/main" id="{9BFBCF56-6F1D-440A-A35D-CE4147680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300" y="5682793"/>
            <a:ext cx="2929666" cy="1013842"/>
          </a:xfrm>
          <a:prstGeom prst="rect">
            <a:avLst/>
          </a:prstGeom>
        </p:spPr>
      </p:pic>
    </p:spTree>
    <p:extLst>
      <p:ext uri="{BB962C8B-B14F-4D97-AF65-F5344CB8AC3E}">
        <p14:creationId xmlns:p14="http://schemas.microsoft.com/office/powerpoint/2010/main" val="12462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651B-84A0-479F-BEF4-6FF25D9E3CA3}"/>
              </a:ext>
            </a:extLst>
          </p:cNvPr>
          <p:cNvSpPr>
            <a:spLocks noGrp="1"/>
          </p:cNvSpPr>
          <p:nvPr>
            <p:ph type="title"/>
          </p:nvPr>
        </p:nvSpPr>
        <p:spPr>
          <a:xfrm>
            <a:off x="983673" y="3211849"/>
            <a:ext cx="10515600" cy="1325563"/>
          </a:xfrm>
        </p:spPr>
        <p:txBody>
          <a:bodyPr>
            <a:noAutofit/>
          </a:bodyPr>
          <a:lstStyle/>
          <a:p>
            <a:r>
              <a:rPr lang="en-US" sz="4800" b="1" dirty="0" err="1"/>
              <a:t>Tagapamuno</a:t>
            </a:r>
            <a:r>
              <a:rPr lang="en-US" sz="4800" b="1" dirty="0"/>
              <a:t>: </a:t>
            </a:r>
            <a:r>
              <a:rPr lang="en-US" sz="4800" b="1" dirty="0" err="1"/>
              <a:t>Tawagin</a:t>
            </a:r>
            <a:r>
              <a:rPr lang="en-US" sz="4800" b="1" dirty="0"/>
              <a:t> </a:t>
            </a:r>
            <a:r>
              <a:rPr lang="en-US" sz="4800" b="1" dirty="0" err="1"/>
              <a:t>natin</a:t>
            </a:r>
            <a:r>
              <a:rPr lang="en-US" sz="4800" b="1" dirty="0"/>
              <a:t> ang </a:t>
            </a:r>
            <a:r>
              <a:rPr lang="en-US" sz="4800" b="1" dirty="0" err="1"/>
              <a:t>mga</a:t>
            </a:r>
            <a:r>
              <a:rPr lang="en-US" sz="4800" b="1" dirty="0"/>
              <a:t> </a:t>
            </a:r>
            <a:r>
              <a:rPr lang="en-US" sz="4800" b="1" dirty="0" err="1"/>
              <a:t>kagubatan</a:t>
            </a:r>
            <a:r>
              <a:rPr lang="en-US" sz="4800" b="1" dirty="0"/>
              <a:t>, ang </a:t>
            </a:r>
            <a:r>
              <a:rPr lang="en-US" sz="4800" b="1" dirty="0" err="1"/>
              <a:t>mga</a:t>
            </a:r>
            <a:r>
              <a:rPr lang="en-US" sz="4800" b="1" dirty="0"/>
              <a:t> </a:t>
            </a:r>
            <a:r>
              <a:rPr lang="en-US" sz="4800" b="1" dirty="0" err="1"/>
              <a:t>nagtatayugang</a:t>
            </a:r>
            <a:r>
              <a:rPr lang="en-US" sz="4800" b="1" dirty="0"/>
              <a:t> </a:t>
            </a:r>
            <a:r>
              <a:rPr lang="en-US" sz="4800" b="1" dirty="0" err="1"/>
              <a:t>puno</a:t>
            </a:r>
            <a:r>
              <a:rPr lang="en-US" sz="4800" b="1" dirty="0"/>
              <a:t> </a:t>
            </a:r>
            <a:r>
              <a:rPr lang="en-US" sz="4800" b="1" dirty="0" err="1"/>
              <a:t>na</a:t>
            </a:r>
            <a:r>
              <a:rPr lang="en-US" sz="4800" b="1" dirty="0"/>
              <a:t> </a:t>
            </a:r>
            <a:r>
              <a:rPr lang="en-US" sz="4800" b="1" dirty="0" err="1"/>
              <a:t>malalim</a:t>
            </a:r>
            <a:r>
              <a:rPr lang="en-US" sz="4800" b="1" dirty="0"/>
              <a:t> </a:t>
            </a:r>
            <a:r>
              <a:rPr lang="en-US" sz="4800" b="1" dirty="0" err="1"/>
              <a:t>na</a:t>
            </a:r>
            <a:r>
              <a:rPr lang="en-US" sz="4800" b="1" dirty="0"/>
              <a:t> </a:t>
            </a:r>
            <a:r>
              <a:rPr lang="en-US" sz="4800" b="1" dirty="0" err="1"/>
              <a:t>nakaugnay</a:t>
            </a:r>
            <a:r>
              <a:rPr lang="en-US" sz="4800" b="1" dirty="0"/>
              <a:t> ang </a:t>
            </a:r>
            <a:r>
              <a:rPr lang="en-US" sz="4800" b="1" dirty="0" err="1"/>
              <a:t>mga</a:t>
            </a:r>
            <a:r>
              <a:rPr lang="en-US" sz="4800" b="1" dirty="0"/>
              <a:t> </a:t>
            </a:r>
            <a:r>
              <a:rPr lang="en-US" sz="4800" b="1" dirty="0" err="1"/>
              <a:t>ugat</a:t>
            </a:r>
            <a:r>
              <a:rPr lang="en-US" sz="4800" b="1" dirty="0"/>
              <a:t> </a:t>
            </a:r>
            <a:r>
              <a:rPr lang="en-US" sz="4800" b="1" dirty="0" err="1"/>
              <a:t>sa</a:t>
            </a:r>
            <a:r>
              <a:rPr lang="en-US" sz="4800" b="1" dirty="0"/>
              <a:t> </a:t>
            </a:r>
            <a:r>
              <a:rPr lang="en-US" sz="4800" b="1" dirty="0" err="1"/>
              <a:t>Inang</a:t>
            </a:r>
            <a:r>
              <a:rPr lang="en-US" sz="4800" b="1" dirty="0"/>
              <a:t> </a:t>
            </a:r>
            <a:r>
              <a:rPr lang="en-US" sz="4800" b="1" dirty="0" err="1"/>
              <a:t>Lupa</a:t>
            </a:r>
            <a:r>
              <a:rPr lang="en-US" sz="4800" b="1" dirty="0"/>
              <a:t> at ang </a:t>
            </a:r>
            <a:r>
              <a:rPr lang="en-US" sz="4800" b="1" dirty="0" err="1"/>
              <a:t>mga</a:t>
            </a:r>
            <a:r>
              <a:rPr lang="en-US" sz="4800" b="1" dirty="0"/>
              <a:t> </a:t>
            </a:r>
            <a:r>
              <a:rPr lang="en-US" sz="4800" b="1" dirty="0" err="1"/>
              <a:t>sanga</a:t>
            </a:r>
            <a:r>
              <a:rPr lang="en-US" sz="4800" b="1" dirty="0"/>
              <a:t> at </a:t>
            </a:r>
            <a:r>
              <a:rPr lang="en-US" sz="4800" b="1" dirty="0" err="1"/>
              <a:t>dahon</a:t>
            </a:r>
            <a:r>
              <a:rPr lang="en-US" sz="4800" b="1" dirty="0"/>
              <a:t> </a:t>
            </a:r>
            <a:r>
              <a:rPr lang="en-US" sz="4800" b="1" dirty="0" err="1"/>
              <a:t>sa</a:t>
            </a:r>
            <a:r>
              <a:rPr lang="en-US" sz="4800" b="1" dirty="0"/>
              <a:t> </a:t>
            </a:r>
            <a:r>
              <a:rPr lang="en-US" sz="4800" b="1" dirty="0" err="1"/>
              <a:t>Amang</a:t>
            </a:r>
            <a:r>
              <a:rPr lang="en-US" sz="4800" b="1" dirty="0"/>
              <a:t> </a:t>
            </a:r>
            <a:r>
              <a:rPr lang="en-US" sz="4800" b="1" dirty="0" err="1"/>
              <a:t>Kalawakan</a:t>
            </a:r>
            <a:r>
              <a:rPr lang="en-US" sz="4800" b="1" dirty="0"/>
              <a:t>; at </a:t>
            </a:r>
            <a:r>
              <a:rPr lang="en-US" sz="4800" b="1" dirty="0" err="1"/>
              <a:t>sama-sama</a:t>
            </a:r>
            <a:r>
              <a:rPr lang="en-US" sz="4800" b="1" dirty="0"/>
              <a:t> </a:t>
            </a:r>
            <a:r>
              <a:rPr lang="en-US" sz="4800" b="1" dirty="0" err="1"/>
              <a:t>natin</a:t>
            </a:r>
            <a:r>
              <a:rPr lang="en-US" sz="4800" b="1" dirty="0"/>
              <a:t> </a:t>
            </a:r>
            <a:r>
              <a:rPr lang="en-US" sz="4800" b="1" dirty="0" err="1"/>
              <a:t>silang</a:t>
            </a:r>
            <a:r>
              <a:rPr lang="en-US" sz="4800" b="1" dirty="0"/>
              <a:t> </a:t>
            </a:r>
            <a:r>
              <a:rPr lang="en-US" sz="4800" b="1" dirty="0" err="1"/>
              <a:t>anyayahan</a:t>
            </a:r>
            <a:r>
              <a:rPr lang="en-US" sz="4800" b="1" dirty="0"/>
              <a:t>:  </a:t>
            </a:r>
            <a:br>
              <a:rPr lang="en-US" sz="4800" b="1" dirty="0"/>
            </a:br>
            <a:br>
              <a:rPr lang="en-US" sz="4800" b="1" dirty="0"/>
            </a:br>
            <a:r>
              <a:rPr lang="en-US" sz="4800" b="1" dirty="0" err="1"/>
              <a:t>Tugon</a:t>
            </a:r>
            <a:r>
              <a:rPr lang="en-US" sz="4800" b="1" dirty="0"/>
              <a:t> (</a:t>
            </a:r>
            <a:r>
              <a:rPr lang="en-US" sz="4800" b="1" dirty="0" err="1"/>
              <a:t>lahat</a:t>
            </a:r>
            <a:r>
              <a:rPr lang="en-US" sz="4800" b="1" dirty="0"/>
              <a:t>): Halina at </a:t>
            </a:r>
            <a:r>
              <a:rPr lang="en-US" sz="4800" b="1" dirty="0" err="1"/>
              <a:t>sumaamin</a:t>
            </a:r>
            <a:r>
              <a:rPr lang="en-US" sz="4800" b="1" dirty="0"/>
              <a:t>.</a:t>
            </a:r>
            <a:br>
              <a:rPr lang="en-US" sz="4800" b="1" dirty="0"/>
            </a:br>
            <a:br>
              <a:rPr lang="en-US" sz="4800" b="1" dirty="0"/>
            </a:br>
            <a:endParaRPr lang="en-US" sz="4800" dirty="0"/>
          </a:p>
        </p:txBody>
      </p:sp>
      <p:pic>
        <p:nvPicPr>
          <p:cNvPr id="3" name="Picture 2">
            <a:extLst>
              <a:ext uri="{FF2B5EF4-FFF2-40B4-BE49-F238E27FC236}">
                <a16:creationId xmlns:a16="http://schemas.microsoft.com/office/drawing/2014/main" id="{6D4D7DEE-B6CB-495D-891F-4EF74D6C2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362" y="5715065"/>
            <a:ext cx="2929666" cy="1013842"/>
          </a:xfrm>
          <a:prstGeom prst="rect">
            <a:avLst/>
          </a:prstGeom>
        </p:spPr>
      </p:pic>
    </p:spTree>
    <p:extLst>
      <p:ext uri="{BB962C8B-B14F-4D97-AF65-F5344CB8AC3E}">
        <p14:creationId xmlns:p14="http://schemas.microsoft.com/office/powerpoint/2010/main" val="193445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9631-7FE0-4632-B5CC-A938EBEF70DB}"/>
              </a:ext>
            </a:extLst>
          </p:cNvPr>
          <p:cNvSpPr>
            <a:spLocks noGrp="1"/>
          </p:cNvSpPr>
          <p:nvPr>
            <p:ph type="title"/>
          </p:nvPr>
        </p:nvSpPr>
        <p:spPr>
          <a:xfrm>
            <a:off x="848977" y="2678065"/>
            <a:ext cx="10515600" cy="1325563"/>
          </a:xfrm>
        </p:spPr>
        <p:txBody>
          <a:bodyPr>
            <a:noAutofit/>
          </a:bodyPr>
          <a:lstStyle/>
          <a:p>
            <a:r>
              <a:rPr lang="en-US" sz="4800" b="1" dirty="0" err="1"/>
              <a:t>Tagapamuno</a:t>
            </a:r>
            <a:r>
              <a:rPr lang="en-US" sz="4800" b="1" dirty="0"/>
              <a:t>: </a:t>
            </a:r>
            <a:r>
              <a:rPr lang="en-US" sz="4800" b="1" dirty="0" err="1"/>
              <a:t>Tawagin</a:t>
            </a:r>
            <a:r>
              <a:rPr lang="en-US" sz="4800" b="1" dirty="0"/>
              <a:t> </a:t>
            </a:r>
            <a:r>
              <a:rPr lang="en-US" sz="4800" b="1" dirty="0" err="1"/>
              <a:t>natin</a:t>
            </a:r>
            <a:r>
              <a:rPr lang="en-US" sz="4800" b="1" dirty="0"/>
              <a:t> ang </a:t>
            </a:r>
            <a:r>
              <a:rPr lang="en-US" sz="4800" b="1" dirty="0" err="1"/>
              <a:t>mga</a:t>
            </a:r>
            <a:r>
              <a:rPr lang="en-US" sz="4800" b="1" dirty="0"/>
              <a:t> </a:t>
            </a:r>
            <a:r>
              <a:rPr lang="en-US" sz="4800" b="1" dirty="0" err="1"/>
              <a:t>nilalang</a:t>
            </a:r>
            <a:r>
              <a:rPr lang="en-US" sz="4800" b="1" dirty="0"/>
              <a:t> ng </a:t>
            </a:r>
            <a:r>
              <a:rPr lang="en-US" sz="4800" b="1" dirty="0" err="1"/>
              <a:t>sangkalupaan</a:t>
            </a:r>
            <a:r>
              <a:rPr lang="en-US" sz="4800" b="1" dirty="0"/>
              <a:t>, ng </a:t>
            </a:r>
            <a:r>
              <a:rPr lang="en-US" sz="4800" b="1" dirty="0" err="1"/>
              <a:t>mga</a:t>
            </a:r>
            <a:r>
              <a:rPr lang="en-US" sz="4800" b="1" dirty="0"/>
              <a:t> </a:t>
            </a:r>
            <a:r>
              <a:rPr lang="en-US" sz="4800" b="1" dirty="0" err="1"/>
              <a:t>kabundukan</a:t>
            </a:r>
            <a:r>
              <a:rPr lang="en-US" sz="4800" b="1" dirty="0"/>
              <a:t>, ng </a:t>
            </a:r>
            <a:r>
              <a:rPr lang="en-US" sz="4800" b="1" dirty="0" err="1"/>
              <a:t>mga</a:t>
            </a:r>
            <a:r>
              <a:rPr lang="en-US" sz="4800" b="1" dirty="0"/>
              <a:t> </a:t>
            </a:r>
            <a:r>
              <a:rPr lang="en-US" sz="4800" b="1" dirty="0" err="1"/>
              <a:t>kagubatan</a:t>
            </a:r>
            <a:r>
              <a:rPr lang="en-US" sz="4800" b="1" dirty="0"/>
              <a:t> at ng </a:t>
            </a:r>
            <a:r>
              <a:rPr lang="en-US" sz="4800" b="1" dirty="0" err="1"/>
              <a:t>mga</a:t>
            </a:r>
            <a:r>
              <a:rPr lang="en-US" sz="4800" b="1" dirty="0"/>
              <a:t> </a:t>
            </a:r>
            <a:r>
              <a:rPr lang="en-US" sz="4800" b="1" dirty="0" err="1"/>
              <a:t>karagatan</a:t>
            </a:r>
            <a:r>
              <a:rPr lang="en-US" sz="4800" b="1" dirty="0"/>
              <a:t>, ang </a:t>
            </a:r>
            <a:r>
              <a:rPr lang="en-US" sz="4800" b="1" dirty="0" err="1"/>
              <a:t>mga</a:t>
            </a:r>
            <a:r>
              <a:rPr lang="en-US" sz="4800" b="1" dirty="0"/>
              <a:t> </a:t>
            </a:r>
            <a:r>
              <a:rPr lang="en-US" sz="4800" b="1" dirty="0" err="1"/>
              <a:t>kapatid</a:t>
            </a:r>
            <a:r>
              <a:rPr lang="en-US" sz="4800" b="1" dirty="0"/>
              <a:t> </a:t>
            </a:r>
            <a:r>
              <a:rPr lang="en-US" sz="4800" b="1" dirty="0" err="1"/>
              <a:t>nating</a:t>
            </a:r>
            <a:r>
              <a:rPr lang="en-US" sz="4800" b="1" dirty="0"/>
              <a:t> Mouse Deer at Tarsier, Philippine Eagle at Golden-Crowned Flying Fox, Giant Mantra Ray at Whale Shark, Saltwater Crocodile at Leatherback Turtle, </a:t>
            </a:r>
            <a:endParaRPr lang="en-US" sz="4800" dirty="0"/>
          </a:p>
        </p:txBody>
      </p:sp>
    </p:spTree>
    <p:extLst>
      <p:ext uri="{BB962C8B-B14F-4D97-AF65-F5344CB8AC3E}">
        <p14:creationId xmlns:p14="http://schemas.microsoft.com/office/powerpoint/2010/main" val="243326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9631-7FE0-4632-B5CC-A938EBEF70DB}"/>
              </a:ext>
            </a:extLst>
          </p:cNvPr>
          <p:cNvSpPr>
            <a:spLocks noGrp="1"/>
          </p:cNvSpPr>
          <p:nvPr>
            <p:ph type="title"/>
          </p:nvPr>
        </p:nvSpPr>
        <p:spPr>
          <a:xfrm>
            <a:off x="737714" y="3075201"/>
            <a:ext cx="10515600" cy="1325563"/>
          </a:xfrm>
        </p:spPr>
        <p:txBody>
          <a:bodyPr>
            <a:noAutofit/>
          </a:bodyPr>
          <a:lstStyle/>
          <a:p>
            <a:r>
              <a:rPr lang="en-US" sz="4800" b="1" dirty="0" err="1"/>
              <a:t>Tagapamuno</a:t>
            </a:r>
            <a:r>
              <a:rPr lang="en-US" sz="4800" b="1" dirty="0"/>
              <a:t>: </a:t>
            </a:r>
            <a:r>
              <a:rPr lang="en-US" sz="4800" b="1" dirty="0" err="1"/>
              <a:t>lahat</a:t>
            </a:r>
            <a:r>
              <a:rPr lang="en-US" sz="4800" b="1" dirty="0"/>
              <a:t> ng </a:t>
            </a:r>
            <a:r>
              <a:rPr lang="en-US" sz="4800" b="1" dirty="0" err="1"/>
              <a:t>nilalang</a:t>
            </a:r>
            <a:r>
              <a:rPr lang="en-US" sz="4800" b="1" dirty="0"/>
              <a:t> </a:t>
            </a:r>
            <a:r>
              <a:rPr lang="en-US" sz="4800" b="1" dirty="0" err="1"/>
              <a:t>na</a:t>
            </a:r>
            <a:r>
              <a:rPr lang="en-US" sz="4800" b="1" dirty="0"/>
              <a:t> </a:t>
            </a:r>
            <a:r>
              <a:rPr lang="en-US" sz="4800" b="1" dirty="0" err="1"/>
              <a:t>kapamuhay</a:t>
            </a:r>
            <a:r>
              <a:rPr lang="en-US" sz="4800" b="1" dirty="0"/>
              <a:t> at </a:t>
            </a:r>
            <a:r>
              <a:rPr lang="en-US" sz="4800" b="1" dirty="0" err="1"/>
              <a:t>kabahagi</a:t>
            </a:r>
            <a:r>
              <a:rPr lang="en-US" sz="4800" b="1" dirty="0"/>
              <a:t> </a:t>
            </a:r>
            <a:r>
              <a:rPr lang="en-US" sz="4800" b="1" dirty="0" err="1"/>
              <a:t>natin</a:t>
            </a:r>
            <a:r>
              <a:rPr lang="en-US" sz="4800" b="1" dirty="0"/>
              <a:t> </a:t>
            </a:r>
            <a:r>
              <a:rPr lang="en-US" sz="4800" b="1" dirty="0" err="1"/>
              <a:t>sa</a:t>
            </a:r>
            <a:r>
              <a:rPr lang="en-US" sz="4800" b="1" dirty="0"/>
              <a:t> </a:t>
            </a:r>
            <a:r>
              <a:rPr lang="en-US" sz="4800" b="1" dirty="0" err="1"/>
              <a:t>mga</a:t>
            </a:r>
            <a:r>
              <a:rPr lang="en-US" sz="4800" b="1" dirty="0"/>
              <a:t> </a:t>
            </a:r>
            <a:r>
              <a:rPr lang="en-US" sz="4800" b="1" dirty="0" err="1"/>
              <a:t>likas</a:t>
            </a:r>
            <a:r>
              <a:rPr lang="en-US" sz="4800" b="1" dirty="0"/>
              <a:t> </a:t>
            </a:r>
            <a:r>
              <a:rPr lang="en-US" sz="4800" b="1" dirty="0" err="1"/>
              <a:t>na</a:t>
            </a:r>
            <a:r>
              <a:rPr lang="en-US" sz="4800" b="1" dirty="0"/>
              <a:t> </a:t>
            </a:r>
            <a:r>
              <a:rPr lang="en-US" sz="4800" b="1" dirty="0" err="1"/>
              <a:t>yaman</a:t>
            </a:r>
            <a:r>
              <a:rPr lang="en-US" sz="4800" b="1" dirty="0"/>
              <a:t> ng </a:t>
            </a:r>
            <a:r>
              <a:rPr lang="en-US" sz="4800" b="1" dirty="0" err="1"/>
              <a:t>Pilipinas</a:t>
            </a:r>
            <a:r>
              <a:rPr lang="en-US" sz="4800" b="1" dirty="0"/>
              <a:t>; at </a:t>
            </a:r>
            <a:r>
              <a:rPr lang="en-US" sz="4800" b="1" dirty="0" err="1"/>
              <a:t>sama-sama</a:t>
            </a:r>
            <a:r>
              <a:rPr lang="en-US" sz="4800" b="1" dirty="0"/>
              <a:t> </a:t>
            </a:r>
            <a:r>
              <a:rPr lang="en-US" sz="4800" b="1" dirty="0" err="1"/>
              <a:t>natin</a:t>
            </a:r>
            <a:r>
              <a:rPr lang="en-US" sz="4800" b="1" dirty="0"/>
              <a:t> </a:t>
            </a:r>
            <a:r>
              <a:rPr lang="en-US" sz="4800" b="1" dirty="0" err="1"/>
              <a:t>silang</a:t>
            </a:r>
            <a:r>
              <a:rPr lang="en-US" sz="4800" b="1" dirty="0"/>
              <a:t> </a:t>
            </a:r>
            <a:r>
              <a:rPr lang="en-US" sz="4800" b="1" dirty="0" err="1"/>
              <a:t>anyayahan</a:t>
            </a:r>
            <a:r>
              <a:rPr lang="en-US" sz="4800" b="1" dirty="0"/>
              <a:t>:  </a:t>
            </a:r>
            <a:br>
              <a:rPr lang="en-US" sz="4800" b="1" dirty="0"/>
            </a:br>
            <a:br>
              <a:rPr lang="en-US" sz="4800" b="1" dirty="0"/>
            </a:br>
            <a:r>
              <a:rPr lang="fi-FI" sz="4800" b="1" dirty="0"/>
              <a:t>Tugon (lahat): Halina at sumaamin.</a:t>
            </a:r>
            <a:br>
              <a:rPr lang="fi-FI" sz="4800" b="1" dirty="0"/>
            </a:br>
            <a:br>
              <a:rPr lang="fi-FI" sz="4800" b="1" dirty="0"/>
            </a:br>
            <a:br>
              <a:rPr lang="en-US" sz="4800" dirty="0"/>
            </a:br>
            <a:r>
              <a:rPr lang="en-US" sz="5400" b="1" dirty="0"/>
              <a:t>  </a:t>
            </a:r>
            <a:endParaRPr lang="en-US" sz="4800" dirty="0"/>
          </a:p>
        </p:txBody>
      </p:sp>
      <p:pic>
        <p:nvPicPr>
          <p:cNvPr id="3" name="Picture 2">
            <a:extLst>
              <a:ext uri="{FF2B5EF4-FFF2-40B4-BE49-F238E27FC236}">
                <a16:creationId xmlns:a16="http://schemas.microsoft.com/office/drawing/2014/main" id="{C6899A00-CF7C-4ED8-BB2F-EE91A82B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08" y="4808668"/>
            <a:ext cx="4958221" cy="1715845"/>
          </a:xfrm>
          <a:prstGeom prst="rect">
            <a:avLst/>
          </a:prstGeom>
        </p:spPr>
      </p:pic>
    </p:spTree>
    <p:extLst>
      <p:ext uri="{BB962C8B-B14F-4D97-AF65-F5344CB8AC3E}">
        <p14:creationId xmlns:p14="http://schemas.microsoft.com/office/powerpoint/2010/main" val="116758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A6ED-1628-4195-9280-BC5C5EE3E66D}"/>
              </a:ext>
            </a:extLst>
          </p:cNvPr>
          <p:cNvSpPr>
            <a:spLocks noGrp="1"/>
          </p:cNvSpPr>
          <p:nvPr>
            <p:ph type="title"/>
          </p:nvPr>
        </p:nvSpPr>
        <p:spPr>
          <a:xfrm>
            <a:off x="780858" y="3036317"/>
            <a:ext cx="10515600" cy="1325563"/>
          </a:xfrm>
        </p:spPr>
        <p:txBody>
          <a:bodyPr>
            <a:noAutofit/>
          </a:bodyPr>
          <a:lstStyle/>
          <a:p>
            <a:r>
              <a:rPr lang="en-US" b="1" dirty="0" err="1"/>
              <a:t>Tagapamuno</a:t>
            </a:r>
            <a:r>
              <a:rPr lang="en-US" b="1" dirty="0"/>
              <a:t>: </a:t>
            </a:r>
            <a:r>
              <a:rPr lang="en-US" b="1" dirty="0" err="1"/>
              <a:t>Tawagin</a:t>
            </a:r>
            <a:r>
              <a:rPr lang="en-US" b="1" dirty="0"/>
              <a:t> </a:t>
            </a:r>
            <a:r>
              <a:rPr lang="en-US" b="1" dirty="0" err="1"/>
              <a:t>natin</a:t>
            </a:r>
            <a:r>
              <a:rPr lang="en-US" b="1" dirty="0"/>
              <a:t> ang </a:t>
            </a:r>
            <a:r>
              <a:rPr lang="en-US" b="1" dirty="0" err="1"/>
              <a:t>mga</a:t>
            </a:r>
            <a:r>
              <a:rPr lang="en-US" b="1" dirty="0"/>
              <a:t> </a:t>
            </a:r>
            <a:r>
              <a:rPr lang="en-US" b="1" dirty="0" err="1"/>
              <a:t>taong</a:t>
            </a:r>
            <a:r>
              <a:rPr lang="en-US" b="1" dirty="0"/>
              <a:t> </a:t>
            </a:r>
            <a:r>
              <a:rPr lang="en-US" b="1" dirty="0" err="1"/>
              <a:t>naunang</a:t>
            </a:r>
            <a:r>
              <a:rPr lang="en-US" b="1" dirty="0"/>
              <a:t> </a:t>
            </a:r>
            <a:r>
              <a:rPr lang="en-US" b="1" dirty="0" err="1"/>
              <a:t>nanahan</a:t>
            </a:r>
            <a:r>
              <a:rPr lang="en-US" b="1" dirty="0"/>
              <a:t> </a:t>
            </a:r>
            <a:r>
              <a:rPr lang="en-US" b="1" dirty="0" err="1"/>
              <a:t>sa</a:t>
            </a:r>
            <a:r>
              <a:rPr lang="en-US" b="1" dirty="0"/>
              <a:t> </a:t>
            </a:r>
            <a:r>
              <a:rPr lang="en-US" b="1" dirty="0" err="1"/>
              <a:t>atin</a:t>
            </a:r>
            <a:r>
              <a:rPr lang="en-US" b="1" dirty="0"/>
              <a:t> </a:t>
            </a:r>
            <a:r>
              <a:rPr lang="en-US" b="1" dirty="0" err="1"/>
              <a:t>dito</a:t>
            </a:r>
            <a:r>
              <a:rPr lang="en-US" b="1" dirty="0"/>
              <a:t> </a:t>
            </a:r>
            <a:r>
              <a:rPr lang="en-US" b="1" dirty="0" err="1"/>
              <a:t>sa</a:t>
            </a:r>
            <a:r>
              <a:rPr lang="en-US" b="1" dirty="0"/>
              <a:t> Mundo, and </a:t>
            </a:r>
            <a:r>
              <a:rPr lang="en-US" b="1" dirty="0" err="1"/>
              <a:t>ating</a:t>
            </a:r>
            <a:r>
              <a:rPr lang="en-US" b="1" dirty="0"/>
              <a:t> </a:t>
            </a:r>
            <a:r>
              <a:rPr lang="en-US" b="1" dirty="0" err="1"/>
              <a:t>mga</a:t>
            </a:r>
            <a:r>
              <a:rPr lang="en-US" b="1" dirty="0"/>
              <a:t> </a:t>
            </a:r>
            <a:r>
              <a:rPr lang="en-US" b="1" dirty="0" err="1"/>
              <a:t>ninuno</a:t>
            </a:r>
            <a:r>
              <a:rPr lang="en-US" b="1" dirty="0"/>
              <a:t> at </a:t>
            </a:r>
            <a:r>
              <a:rPr lang="en-US" b="1" dirty="0" err="1"/>
              <a:t>mga</a:t>
            </a:r>
            <a:r>
              <a:rPr lang="en-US" b="1" dirty="0"/>
              <a:t> </a:t>
            </a:r>
            <a:r>
              <a:rPr lang="en-US" b="1" dirty="0" err="1"/>
              <a:t>kaibigan</a:t>
            </a:r>
            <a:r>
              <a:rPr lang="en-US" b="1" dirty="0"/>
              <a:t>, </a:t>
            </a:r>
            <a:r>
              <a:rPr lang="en-US" b="1" dirty="0" err="1"/>
              <a:t>lahat</a:t>
            </a:r>
            <a:r>
              <a:rPr lang="en-US" b="1" dirty="0"/>
              <a:t> ng </a:t>
            </a:r>
            <a:r>
              <a:rPr lang="en-US" b="1" dirty="0" err="1"/>
              <a:t>nangarap</a:t>
            </a:r>
            <a:r>
              <a:rPr lang="en-US" b="1" dirty="0"/>
              <a:t> ng </a:t>
            </a:r>
            <a:r>
              <a:rPr lang="en-US" b="1" dirty="0" err="1"/>
              <a:t>magandang</a:t>
            </a:r>
            <a:r>
              <a:rPr lang="en-US" b="1" dirty="0"/>
              <a:t> </a:t>
            </a:r>
            <a:r>
              <a:rPr lang="en-US" b="1" dirty="0" err="1"/>
              <a:t>bukas</a:t>
            </a:r>
            <a:r>
              <a:rPr lang="en-US" b="1" dirty="0"/>
              <a:t> para </a:t>
            </a:r>
            <a:r>
              <a:rPr lang="en-US" b="1" dirty="0" err="1"/>
              <a:t>sa</a:t>
            </a:r>
            <a:r>
              <a:rPr lang="en-US" b="1" dirty="0"/>
              <a:t> </a:t>
            </a:r>
            <a:r>
              <a:rPr lang="en-US" b="1" dirty="0" err="1"/>
              <a:t>mga</a:t>
            </a:r>
            <a:r>
              <a:rPr lang="en-US" b="1" dirty="0"/>
              <a:t> </a:t>
            </a:r>
            <a:r>
              <a:rPr lang="en-US" b="1" dirty="0" err="1"/>
              <a:t>susunod</a:t>
            </a:r>
            <a:r>
              <a:rPr lang="en-US" b="1" dirty="0"/>
              <a:t> </a:t>
            </a:r>
            <a:r>
              <a:rPr lang="en-US" b="1" dirty="0" err="1"/>
              <a:t>na</a:t>
            </a:r>
            <a:r>
              <a:rPr lang="en-US" b="1" dirty="0"/>
              <a:t> </a:t>
            </a:r>
            <a:r>
              <a:rPr lang="en-US" b="1" dirty="0" err="1"/>
              <a:t>salinlahi</a:t>
            </a:r>
            <a:r>
              <a:rPr lang="en-US" b="1" dirty="0"/>
              <a:t> at </a:t>
            </a:r>
            <a:r>
              <a:rPr lang="en-US" b="1" dirty="0" err="1"/>
              <a:t>sa</a:t>
            </a:r>
            <a:r>
              <a:rPr lang="en-US" b="1" dirty="0"/>
              <a:t> </a:t>
            </a:r>
            <a:r>
              <a:rPr lang="en-US" b="1" dirty="0" err="1"/>
              <a:t>kanilang</a:t>
            </a:r>
            <a:r>
              <a:rPr lang="en-US" b="1" dirty="0"/>
              <a:t> </a:t>
            </a:r>
            <a:r>
              <a:rPr lang="en-US" b="1" dirty="0" err="1"/>
              <a:t>buhay</a:t>
            </a:r>
            <a:r>
              <a:rPr lang="en-US" b="1" dirty="0"/>
              <a:t> </a:t>
            </a:r>
            <a:r>
              <a:rPr lang="en-US" b="1" dirty="0" err="1"/>
              <a:t>nakatayo</a:t>
            </a:r>
            <a:r>
              <a:rPr lang="en-US" b="1" dirty="0"/>
              <a:t> ang </a:t>
            </a:r>
            <a:r>
              <a:rPr lang="en-US" b="1" dirty="0" err="1"/>
              <a:t>ating</a:t>
            </a:r>
            <a:r>
              <a:rPr lang="en-US" b="1" dirty="0"/>
              <a:t> </a:t>
            </a:r>
            <a:r>
              <a:rPr lang="en-US" b="1" dirty="0" err="1"/>
              <a:t>buhay</a:t>
            </a:r>
            <a:r>
              <a:rPr lang="en-US" b="1" dirty="0"/>
              <a:t>; at </a:t>
            </a:r>
            <a:r>
              <a:rPr lang="en-US" b="1" dirty="0" err="1"/>
              <a:t>puspos</a:t>
            </a:r>
            <a:r>
              <a:rPr lang="en-US" b="1" dirty="0"/>
              <a:t> </a:t>
            </a:r>
            <a:r>
              <a:rPr lang="en-US" b="1" dirty="0" err="1"/>
              <a:t>nang</a:t>
            </a:r>
            <a:r>
              <a:rPr lang="en-US" b="1" dirty="0"/>
              <a:t> </a:t>
            </a:r>
            <a:r>
              <a:rPr lang="en-US" b="1" dirty="0" err="1"/>
              <a:t>pasasalamat</a:t>
            </a:r>
            <a:r>
              <a:rPr lang="en-US" b="1" dirty="0"/>
              <a:t> </a:t>
            </a:r>
            <a:r>
              <a:rPr lang="en-US" b="1" dirty="0" err="1"/>
              <a:t>sa</a:t>
            </a:r>
            <a:r>
              <a:rPr lang="en-US" b="1" dirty="0"/>
              <a:t> </a:t>
            </a:r>
            <a:r>
              <a:rPr lang="en-US" b="1" dirty="0" err="1"/>
              <a:t>kanila</a:t>
            </a:r>
            <a:r>
              <a:rPr lang="en-US" b="1" dirty="0"/>
              <a:t> </a:t>
            </a:r>
            <a:r>
              <a:rPr lang="en-US" b="1" dirty="0" err="1"/>
              <a:t>sama-sama</a:t>
            </a:r>
            <a:r>
              <a:rPr lang="en-US" b="1" dirty="0"/>
              <a:t> </a:t>
            </a:r>
            <a:r>
              <a:rPr lang="en-US" b="1" dirty="0" err="1"/>
              <a:t>natin</a:t>
            </a:r>
            <a:r>
              <a:rPr lang="en-US" b="1" dirty="0"/>
              <a:t> </a:t>
            </a:r>
            <a:r>
              <a:rPr lang="en-US" b="1" dirty="0" err="1"/>
              <a:t>silang</a:t>
            </a:r>
            <a:r>
              <a:rPr lang="en-US" b="1" dirty="0"/>
              <a:t> </a:t>
            </a:r>
            <a:r>
              <a:rPr lang="en-US" b="1" dirty="0" err="1"/>
              <a:t>anyayahan</a:t>
            </a:r>
            <a:r>
              <a:rPr lang="en-US" b="1" dirty="0"/>
              <a:t>: </a:t>
            </a:r>
            <a:br>
              <a:rPr lang="en-US" b="1" dirty="0"/>
            </a:br>
            <a:r>
              <a:rPr lang="en-US" b="1" dirty="0"/>
              <a:t>  </a:t>
            </a:r>
            <a:br>
              <a:rPr lang="en-US" b="1" dirty="0"/>
            </a:br>
            <a:r>
              <a:rPr lang="en-US" b="1" dirty="0" err="1"/>
              <a:t>Tugon</a:t>
            </a:r>
            <a:r>
              <a:rPr lang="en-US" b="1" dirty="0"/>
              <a:t> (</a:t>
            </a:r>
            <a:r>
              <a:rPr lang="en-US" b="1" dirty="0" err="1"/>
              <a:t>lahat</a:t>
            </a:r>
            <a:r>
              <a:rPr lang="en-US" b="1" dirty="0"/>
              <a:t>): Halina at </a:t>
            </a:r>
            <a:r>
              <a:rPr lang="en-US" b="1" dirty="0" err="1"/>
              <a:t>sumaamin</a:t>
            </a:r>
            <a:r>
              <a:rPr lang="en-US" b="1" dirty="0"/>
              <a:t>.</a:t>
            </a:r>
            <a:br>
              <a:rPr lang="en-US" b="1" dirty="0"/>
            </a:br>
            <a:endParaRPr lang="en-US" dirty="0"/>
          </a:p>
        </p:txBody>
      </p:sp>
      <p:pic>
        <p:nvPicPr>
          <p:cNvPr id="3" name="Picture 2">
            <a:extLst>
              <a:ext uri="{FF2B5EF4-FFF2-40B4-BE49-F238E27FC236}">
                <a16:creationId xmlns:a16="http://schemas.microsoft.com/office/drawing/2014/main" id="{D1C09481-0925-406B-8D3D-775BF72AB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613" y="5815762"/>
            <a:ext cx="2452172" cy="848600"/>
          </a:xfrm>
          <a:prstGeom prst="rect">
            <a:avLst/>
          </a:prstGeom>
        </p:spPr>
      </p:pic>
    </p:spTree>
    <p:extLst>
      <p:ext uri="{BB962C8B-B14F-4D97-AF65-F5344CB8AC3E}">
        <p14:creationId xmlns:p14="http://schemas.microsoft.com/office/powerpoint/2010/main" val="121266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DFB4-F781-405C-918A-F31C31E4EF42}"/>
              </a:ext>
            </a:extLst>
          </p:cNvPr>
          <p:cNvSpPr>
            <a:spLocks noGrp="1"/>
          </p:cNvSpPr>
          <p:nvPr>
            <p:ph type="title"/>
          </p:nvPr>
        </p:nvSpPr>
        <p:spPr>
          <a:xfrm>
            <a:off x="642697" y="2806988"/>
            <a:ext cx="11277600" cy="1325563"/>
          </a:xfrm>
        </p:spPr>
        <p:txBody>
          <a:bodyPr>
            <a:noAutofit/>
          </a:bodyPr>
          <a:lstStyle/>
          <a:p>
            <a:r>
              <a:rPr lang="en-US" sz="4800" b="1" dirty="0" err="1"/>
              <a:t>Tagapamuno</a:t>
            </a:r>
            <a:r>
              <a:rPr lang="en-US" sz="4800" b="1" dirty="0"/>
              <a:t>:  </a:t>
            </a:r>
            <a:r>
              <a:rPr lang="en-US" sz="4800" b="1" dirty="0" err="1"/>
              <a:t>Higit</a:t>
            </a:r>
            <a:r>
              <a:rPr lang="en-US" sz="4800" b="1" dirty="0"/>
              <a:t> </a:t>
            </a:r>
            <a:r>
              <a:rPr lang="en-US" sz="4800" b="1" dirty="0" err="1"/>
              <a:t>sa</a:t>
            </a:r>
            <a:r>
              <a:rPr lang="en-US" sz="4800" b="1" dirty="0"/>
              <a:t> </a:t>
            </a:r>
            <a:r>
              <a:rPr lang="en-US" sz="4800" b="1" dirty="0" err="1"/>
              <a:t>lahat</a:t>
            </a:r>
            <a:r>
              <a:rPr lang="en-US" sz="4800" b="1" dirty="0"/>
              <a:t>, </a:t>
            </a:r>
            <a:r>
              <a:rPr lang="en-US" sz="4800" b="1" dirty="0" err="1"/>
              <a:t>tawagin</a:t>
            </a:r>
            <a:r>
              <a:rPr lang="en-US" sz="4800" b="1" dirty="0"/>
              <a:t> </a:t>
            </a:r>
            <a:r>
              <a:rPr lang="en-US" sz="4800" b="1" dirty="0" err="1"/>
              <a:t>natin</a:t>
            </a:r>
            <a:r>
              <a:rPr lang="en-US" sz="4800" b="1" dirty="0"/>
              <a:t> </a:t>
            </a:r>
            <a:r>
              <a:rPr lang="en-US" sz="4800" b="1" dirty="0" err="1"/>
              <a:t>Siyang</a:t>
            </a:r>
            <a:r>
              <a:rPr lang="en-US" sz="4800" b="1" dirty="0"/>
              <a:t> </a:t>
            </a:r>
            <a:r>
              <a:rPr lang="en-US" sz="4800" b="1" dirty="0" err="1"/>
              <a:t>dinadakila</a:t>
            </a:r>
            <a:r>
              <a:rPr lang="en-US" sz="4800" b="1" dirty="0"/>
              <a:t> </a:t>
            </a:r>
            <a:r>
              <a:rPr lang="en-US" sz="4800" b="1" dirty="0" err="1"/>
              <a:t>nating</a:t>
            </a:r>
            <a:r>
              <a:rPr lang="en-US" sz="4800" b="1" dirty="0"/>
              <a:t> </a:t>
            </a:r>
            <a:r>
              <a:rPr lang="en-US" sz="4800" b="1" dirty="0" err="1"/>
              <a:t>kabanal-banalan</a:t>
            </a:r>
            <a:r>
              <a:rPr lang="en-US" sz="4800" b="1" dirty="0"/>
              <a:t> - ang Banal </a:t>
            </a:r>
            <a:r>
              <a:rPr lang="en-US" sz="4800" b="1" dirty="0" err="1"/>
              <a:t>na</a:t>
            </a:r>
            <a:r>
              <a:rPr lang="en-US" sz="4800" b="1" dirty="0"/>
              <a:t> </a:t>
            </a:r>
            <a:r>
              <a:rPr lang="en-US" sz="4800" b="1" dirty="0" err="1"/>
              <a:t>Santatlo</a:t>
            </a:r>
            <a:r>
              <a:rPr lang="en-US" sz="4800" b="1" dirty="0"/>
              <a:t>, </a:t>
            </a:r>
            <a:r>
              <a:rPr lang="en-US" sz="4800" b="1" dirty="0" err="1"/>
              <a:t>kamangha-manghang</a:t>
            </a:r>
            <a:r>
              <a:rPr lang="en-US" sz="4800" b="1" dirty="0"/>
              <a:t> </a:t>
            </a:r>
            <a:r>
              <a:rPr lang="en-US" sz="4800" b="1" dirty="0" err="1"/>
              <a:t>komunidad</a:t>
            </a:r>
            <a:r>
              <a:rPr lang="en-US" sz="4800" b="1" dirty="0"/>
              <a:t> ng </a:t>
            </a:r>
            <a:r>
              <a:rPr lang="en-US" sz="4800" b="1" dirty="0" err="1"/>
              <a:t>walang-maliw</a:t>
            </a:r>
            <a:r>
              <a:rPr lang="en-US" sz="4800" b="1" dirty="0"/>
              <a:t> </a:t>
            </a:r>
            <a:r>
              <a:rPr lang="en-US" sz="4800" b="1" dirty="0" err="1"/>
              <a:t>na</a:t>
            </a:r>
            <a:r>
              <a:rPr lang="en-US" sz="4800" b="1" dirty="0"/>
              <a:t> </a:t>
            </a:r>
            <a:r>
              <a:rPr lang="en-US" sz="4800" b="1" dirty="0" err="1"/>
              <a:t>pag-ibig</a:t>
            </a:r>
            <a:r>
              <a:rPr lang="en-US" sz="4800" b="1" dirty="0"/>
              <a:t> (LS 246: A Christian Prayer in Union with Creation, </a:t>
            </a:r>
            <a:r>
              <a:rPr lang="en-US" sz="4800" b="1" dirty="0" err="1"/>
              <a:t>Kristiyanong</a:t>
            </a:r>
            <a:r>
              <a:rPr lang="en-US" sz="4800" b="1" dirty="0"/>
              <a:t> </a:t>
            </a:r>
            <a:r>
              <a:rPr lang="en-US" sz="4800" b="1" dirty="0" err="1"/>
              <a:t>Panalangin</a:t>
            </a:r>
            <a:r>
              <a:rPr lang="en-US" sz="4800" b="1" dirty="0"/>
              <a:t> </a:t>
            </a:r>
            <a:r>
              <a:rPr lang="en-US" sz="4800" b="1" dirty="0" err="1"/>
              <a:t>Kaisa</a:t>
            </a:r>
            <a:r>
              <a:rPr lang="en-US" sz="4800" b="1" dirty="0"/>
              <a:t> ang </a:t>
            </a:r>
            <a:r>
              <a:rPr lang="en-US" sz="4800" b="1" dirty="0" err="1"/>
              <a:t>Sangnilikha</a:t>
            </a:r>
            <a:r>
              <a:rPr lang="en-US" sz="4800" b="1" dirty="0"/>
              <a:t>); ang Banal </a:t>
            </a:r>
            <a:r>
              <a:rPr lang="en-US" sz="4800" b="1" dirty="0" err="1"/>
              <a:t>na</a:t>
            </a:r>
            <a:r>
              <a:rPr lang="en-US" sz="4800" b="1" dirty="0"/>
              <a:t> </a:t>
            </a:r>
            <a:r>
              <a:rPr lang="en-US" sz="4800" b="1" dirty="0" err="1"/>
              <a:t>Presensya</a:t>
            </a:r>
            <a:r>
              <a:rPr lang="en-US" sz="4800" b="1" dirty="0"/>
              <a:t> ng </a:t>
            </a:r>
            <a:r>
              <a:rPr lang="en-US" sz="4800" b="1" dirty="0" err="1"/>
              <a:t>ating</a:t>
            </a:r>
            <a:r>
              <a:rPr lang="en-US" sz="4800" b="1" dirty="0"/>
              <a:t> </a:t>
            </a:r>
            <a:r>
              <a:rPr lang="en-US" sz="4800" b="1" dirty="0" err="1"/>
              <a:t>Diyos</a:t>
            </a:r>
            <a:r>
              <a:rPr lang="en-US" sz="4800" b="1" dirty="0"/>
              <a:t> </a:t>
            </a:r>
            <a:r>
              <a:rPr lang="en-US" sz="4800" b="1" dirty="0" err="1"/>
              <a:t>Ama</a:t>
            </a:r>
            <a:r>
              <a:rPr lang="en-US" sz="4800" b="1" dirty="0"/>
              <a:t> at Ina, </a:t>
            </a:r>
            <a:r>
              <a:rPr lang="en-US" sz="4800" b="1" dirty="0" err="1"/>
              <a:t>Pinagmulan</a:t>
            </a:r>
            <a:r>
              <a:rPr lang="en-US" sz="4800" b="1" dirty="0"/>
              <a:t> ng </a:t>
            </a:r>
            <a:r>
              <a:rPr lang="en-US" sz="4800" b="1" dirty="0" err="1"/>
              <a:t>lahat</a:t>
            </a:r>
            <a:r>
              <a:rPr lang="en-US" sz="4800" b="1" dirty="0"/>
              <a:t> ng may </a:t>
            </a:r>
            <a:r>
              <a:rPr lang="en-US" sz="4800" b="1" dirty="0" err="1"/>
              <a:t>buhay</a:t>
            </a:r>
            <a:r>
              <a:rPr lang="en-US" sz="4800" b="1" dirty="0"/>
              <a:t>; </a:t>
            </a:r>
            <a:endParaRPr lang="en-US" sz="4800" dirty="0"/>
          </a:p>
        </p:txBody>
      </p:sp>
    </p:spTree>
    <p:extLst>
      <p:ext uri="{BB962C8B-B14F-4D97-AF65-F5344CB8AC3E}">
        <p14:creationId xmlns:p14="http://schemas.microsoft.com/office/powerpoint/2010/main" val="324714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DFB4-F781-405C-918A-F31C31E4EF42}"/>
              </a:ext>
            </a:extLst>
          </p:cNvPr>
          <p:cNvSpPr>
            <a:spLocks noGrp="1"/>
          </p:cNvSpPr>
          <p:nvPr>
            <p:ph type="title"/>
          </p:nvPr>
        </p:nvSpPr>
        <p:spPr>
          <a:xfrm>
            <a:off x="668097" y="2683574"/>
            <a:ext cx="11277600" cy="1325563"/>
          </a:xfrm>
        </p:spPr>
        <p:txBody>
          <a:bodyPr>
            <a:noAutofit/>
          </a:bodyPr>
          <a:lstStyle/>
          <a:p>
            <a:r>
              <a:rPr lang="en-US" sz="4800" b="1" dirty="0" err="1"/>
              <a:t>Tagapamuno</a:t>
            </a:r>
            <a:r>
              <a:rPr lang="en-US" sz="4800" b="1" dirty="0"/>
              <a:t>: ang Banal </a:t>
            </a:r>
            <a:r>
              <a:rPr lang="en-US" sz="4800" b="1" dirty="0" err="1"/>
              <a:t>na</a:t>
            </a:r>
            <a:r>
              <a:rPr lang="en-US" sz="4800" b="1" dirty="0"/>
              <a:t> </a:t>
            </a:r>
            <a:r>
              <a:rPr lang="en-US" sz="4800" b="1" dirty="0" err="1"/>
              <a:t>Presensya</a:t>
            </a:r>
            <a:r>
              <a:rPr lang="en-US" sz="4800" b="1" dirty="0"/>
              <a:t> </a:t>
            </a:r>
            <a:r>
              <a:rPr lang="en-US" sz="4800" b="1" dirty="0" err="1"/>
              <a:t>ni</a:t>
            </a:r>
            <a:r>
              <a:rPr lang="en-US" sz="4800" b="1" dirty="0"/>
              <a:t> </a:t>
            </a:r>
            <a:r>
              <a:rPr lang="en-US" sz="4800" b="1" dirty="0" err="1"/>
              <a:t>Hesus</a:t>
            </a:r>
            <a:r>
              <a:rPr lang="en-US" sz="4800" b="1" dirty="0"/>
              <a:t>, </a:t>
            </a:r>
            <a:r>
              <a:rPr lang="en-US" sz="4800" b="1" dirty="0" err="1"/>
              <a:t>Walang</a:t>
            </a:r>
            <a:r>
              <a:rPr lang="en-US" sz="4800" b="1" dirty="0"/>
              <a:t> </a:t>
            </a:r>
            <a:r>
              <a:rPr lang="en-US" sz="4800" b="1" dirty="0" err="1"/>
              <a:t>Hanggang</a:t>
            </a:r>
            <a:r>
              <a:rPr lang="en-US" sz="4800" b="1" dirty="0"/>
              <a:t> </a:t>
            </a:r>
            <a:r>
              <a:rPr lang="en-US" sz="4800" b="1" dirty="0" err="1"/>
              <a:t>Salita</a:t>
            </a:r>
            <a:r>
              <a:rPr lang="en-US" sz="4800" b="1" dirty="0"/>
              <a:t>, Pag-</a:t>
            </a:r>
            <a:r>
              <a:rPr lang="en-US" sz="4800" b="1" dirty="0" err="1"/>
              <a:t>ibig</a:t>
            </a:r>
            <a:r>
              <a:rPr lang="en-US" sz="4800" b="1" dirty="0"/>
              <a:t> </a:t>
            </a:r>
            <a:r>
              <a:rPr lang="en-US" sz="4800" b="1" dirty="0" err="1"/>
              <a:t>na</a:t>
            </a:r>
            <a:r>
              <a:rPr lang="en-US" sz="4800" b="1" dirty="0"/>
              <a:t> </a:t>
            </a:r>
            <a:r>
              <a:rPr lang="en-US" sz="4800" b="1" dirty="0" err="1"/>
              <a:t>Nagkatawaang</a:t>
            </a:r>
            <a:r>
              <a:rPr lang="en-US" sz="4800" b="1" dirty="0"/>
              <a:t>-Tao; at ang Banal </a:t>
            </a:r>
            <a:r>
              <a:rPr lang="en-US" sz="4800" b="1" dirty="0" err="1"/>
              <a:t>na</a:t>
            </a:r>
            <a:r>
              <a:rPr lang="en-US" sz="4800" b="1" dirty="0"/>
              <a:t> </a:t>
            </a:r>
            <a:r>
              <a:rPr lang="en-US" sz="4800" b="1" dirty="0" err="1"/>
              <a:t>Presensya</a:t>
            </a:r>
            <a:r>
              <a:rPr lang="en-US" sz="4800" b="1" dirty="0"/>
              <a:t> ng </a:t>
            </a:r>
            <a:r>
              <a:rPr lang="en-US" sz="4800" b="1" dirty="0" err="1"/>
              <a:t>Dakilang</a:t>
            </a:r>
            <a:r>
              <a:rPr lang="en-US" sz="4800" b="1" dirty="0"/>
              <a:t> Espiritu </a:t>
            </a:r>
            <a:r>
              <a:rPr lang="en-US" sz="4800" b="1" dirty="0" err="1"/>
              <a:t>na</a:t>
            </a:r>
            <a:r>
              <a:rPr lang="en-US" sz="4800" b="1" dirty="0"/>
              <a:t> </a:t>
            </a:r>
            <a:r>
              <a:rPr lang="en-US" sz="4800" b="1" dirty="0" err="1"/>
              <a:t>dumadaloy</a:t>
            </a:r>
            <a:r>
              <a:rPr lang="en-US" sz="4800" b="1" dirty="0"/>
              <a:t> </a:t>
            </a:r>
            <a:r>
              <a:rPr lang="en-US" sz="4800" b="1" dirty="0" err="1"/>
              <a:t>sa</a:t>
            </a:r>
            <a:r>
              <a:rPr lang="en-US" sz="4800" b="1" dirty="0"/>
              <a:t> </a:t>
            </a:r>
            <a:r>
              <a:rPr lang="en-US" sz="4800" b="1" dirty="0" err="1"/>
              <a:t>buong</a:t>
            </a:r>
            <a:r>
              <a:rPr lang="en-US" sz="4800" b="1" dirty="0"/>
              <a:t> </a:t>
            </a:r>
            <a:r>
              <a:rPr lang="en-US" sz="4800" b="1" dirty="0" err="1"/>
              <a:t>Santinakpan</a:t>
            </a:r>
            <a:r>
              <a:rPr lang="en-US" sz="4800" b="1" dirty="0"/>
              <a:t> at </a:t>
            </a:r>
            <a:r>
              <a:rPr lang="en-US" sz="4800" b="1" dirty="0" err="1"/>
              <a:t>ngayon</a:t>
            </a:r>
            <a:r>
              <a:rPr lang="en-US" sz="4800" b="1" dirty="0"/>
              <a:t> ay </a:t>
            </a:r>
            <a:r>
              <a:rPr lang="en-US" sz="4800" b="1" dirty="0" err="1"/>
              <a:t>nagnanais</a:t>
            </a:r>
            <a:r>
              <a:rPr lang="en-US" sz="4800" b="1" dirty="0"/>
              <a:t> </a:t>
            </a:r>
            <a:r>
              <a:rPr lang="en-US" sz="4800" b="1" dirty="0" err="1"/>
              <a:t>na</a:t>
            </a:r>
            <a:r>
              <a:rPr lang="en-US" sz="4800" b="1" dirty="0"/>
              <a:t> </a:t>
            </a:r>
            <a:r>
              <a:rPr lang="en-US" sz="4800" b="1" dirty="0" err="1"/>
              <a:t>sumikat</a:t>
            </a:r>
            <a:r>
              <a:rPr lang="en-US" sz="4800" b="1" dirty="0"/>
              <a:t> </a:t>
            </a:r>
            <a:r>
              <a:rPr lang="en-US" sz="4800" b="1" dirty="0" err="1"/>
              <a:t>sa</a:t>
            </a:r>
            <a:r>
              <a:rPr lang="en-US" sz="4800" b="1" dirty="0"/>
              <a:t> </a:t>
            </a:r>
            <a:r>
              <a:rPr lang="en-US" sz="4800" b="1" dirty="0" err="1"/>
              <a:t>gitna</a:t>
            </a:r>
            <a:r>
              <a:rPr lang="en-US" sz="4800" b="1" dirty="0"/>
              <a:t> </a:t>
            </a:r>
            <a:r>
              <a:rPr lang="en-US" sz="4800" b="1" dirty="0" err="1"/>
              <a:t>natin</a:t>
            </a:r>
            <a:r>
              <a:rPr lang="en-US" sz="4800" b="1" dirty="0"/>
              <a:t>:  </a:t>
            </a:r>
            <a:br>
              <a:rPr lang="en-US" sz="4800" b="1" dirty="0"/>
            </a:br>
            <a:br>
              <a:rPr lang="en-US" sz="4800" b="1" dirty="0"/>
            </a:br>
            <a:r>
              <a:rPr lang="en-US" sz="4800" b="1" dirty="0"/>
              <a:t> </a:t>
            </a:r>
            <a:r>
              <a:rPr lang="en-US" sz="4800" b="1" dirty="0" err="1"/>
              <a:t>Tugon</a:t>
            </a:r>
            <a:r>
              <a:rPr lang="en-US" sz="4800" b="1" dirty="0"/>
              <a:t> (</a:t>
            </a:r>
            <a:r>
              <a:rPr lang="en-US" sz="4800" b="1" dirty="0" err="1"/>
              <a:t>lahat</a:t>
            </a:r>
            <a:r>
              <a:rPr lang="en-US" sz="4800" b="1" dirty="0"/>
              <a:t>): Halina at </a:t>
            </a:r>
            <a:r>
              <a:rPr lang="en-US" sz="4800" b="1" dirty="0" err="1"/>
              <a:t>sumaamin</a:t>
            </a:r>
            <a:r>
              <a:rPr lang="en-US" sz="4800" b="1" dirty="0"/>
              <a:t>.</a:t>
            </a:r>
            <a:br>
              <a:rPr lang="en-US" sz="4800" b="1" dirty="0"/>
            </a:br>
            <a:endParaRPr lang="en-US" sz="4800" dirty="0"/>
          </a:p>
        </p:txBody>
      </p:sp>
      <p:pic>
        <p:nvPicPr>
          <p:cNvPr id="3" name="Picture 2">
            <a:extLst>
              <a:ext uri="{FF2B5EF4-FFF2-40B4-BE49-F238E27FC236}">
                <a16:creationId xmlns:a16="http://schemas.microsoft.com/office/drawing/2014/main" id="{8D6FFE15-0BB9-4A7E-B9D9-6B65C2D96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816" y="5682794"/>
            <a:ext cx="2929666" cy="1013842"/>
          </a:xfrm>
          <a:prstGeom prst="rect">
            <a:avLst/>
          </a:prstGeom>
        </p:spPr>
      </p:pic>
    </p:spTree>
    <p:extLst>
      <p:ext uri="{BB962C8B-B14F-4D97-AF65-F5344CB8AC3E}">
        <p14:creationId xmlns:p14="http://schemas.microsoft.com/office/powerpoint/2010/main" val="360899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7BAA-5B70-4BE3-BC81-5FD9216A9636}"/>
              </a:ext>
            </a:extLst>
          </p:cNvPr>
          <p:cNvSpPr>
            <a:spLocks noGrp="1"/>
          </p:cNvSpPr>
          <p:nvPr>
            <p:ph type="title"/>
          </p:nvPr>
        </p:nvSpPr>
        <p:spPr>
          <a:xfrm>
            <a:off x="694268" y="3361555"/>
            <a:ext cx="10828866" cy="1325563"/>
          </a:xfrm>
        </p:spPr>
        <p:txBody>
          <a:bodyPr>
            <a:noAutofit/>
          </a:bodyPr>
          <a:lstStyle/>
          <a:p>
            <a:r>
              <a:rPr lang="en-US" sz="4800" b="1" dirty="0" err="1"/>
              <a:t>Tagapamuno</a:t>
            </a:r>
            <a:r>
              <a:rPr lang="en-US" sz="4800" b="1" dirty="0"/>
              <a:t>: </a:t>
            </a:r>
            <a:r>
              <a:rPr lang="en-US" sz="4800" b="1" dirty="0" err="1"/>
              <a:t>Atin</a:t>
            </a:r>
            <a:r>
              <a:rPr lang="en-US" sz="4800" b="1" dirty="0"/>
              <a:t> </a:t>
            </a:r>
            <a:r>
              <a:rPr lang="en-US" sz="4800" b="1" dirty="0" err="1"/>
              <a:t>ngayong</a:t>
            </a:r>
            <a:r>
              <a:rPr lang="en-US" sz="4800" b="1" dirty="0"/>
              <a:t> </a:t>
            </a:r>
            <a:r>
              <a:rPr lang="en-US" sz="4800" b="1" dirty="0" err="1"/>
              <a:t>kilalanin</a:t>
            </a:r>
            <a:r>
              <a:rPr lang="en-US" sz="4800" b="1" dirty="0"/>
              <a:t> at </a:t>
            </a:r>
            <a:r>
              <a:rPr lang="en-US" sz="4800" b="1" dirty="0" err="1"/>
              <a:t>ipagdangal</a:t>
            </a:r>
            <a:r>
              <a:rPr lang="en-US" sz="4800" b="1" dirty="0"/>
              <a:t> ang </a:t>
            </a:r>
            <a:r>
              <a:rPr lang="en-US" sz="4800" b="1" dirty="0" err="1"/>
              <a:t>presensya</a:t>
            </a:r>
            <a:r>
              <a:rPr lang="en-US" sz="4800" b="1" dirty="0"/>
              <a:t> ng </a:t>
            </a:r>
            <a:r>
              <a:rPr lang="en-US" sz="4800" b="1" dirty="0" err="1"/>
              <a:t>bawat</a:t>
            </a:r>
            <a:r>
              <a:rPr lang="en-US" sz="4800" b="1" dirty="0"/>
              <a:t> </a:t>
            </a:r>
            <a:r>
              <a:rPr lang="en-US" sz="4800" b="1" dirty="0" err="1"/>
              <a:t>isa</a:t>
            </a:r>
            <a:r>
              <a:rPr lang="en-US" sz="4800" b="1" dirty="0"/>
              <a:t>; ang </a:t>
            </a:r>
            <a:r>
              <a:rPr lang="en-US" sz="4800" b="1" dirty="0" err="1"/>
              <a:t>presensya</a:t>
            </a:r>
            <a:r>
              <a:rPr lang="en-US" sz="4800" b="1" dirty="0"/>
              <a:t> ng </a:t>
            </a:r>
            <a:r>
              <a:rPr lang="en-US" sz="4800" b="1" dirty="0" err="1"/>
              <a:t>ating</a:t>
            </a:r>
            <a:r>
              <a:rPr lang="en-US" sz="4800" b="1" dirty="0"/>
              <a:t> </a:t>
            </a:r>
            <a:r>
              <a:rPr lang="en-US" sz="4800" b="1" dirty="0" err="1"/>
              <a:t>mga</a:t>
            </a:r>
            <a:r>
              <a:rPr lang="en-US" sz="4800" b="1" dirty="0"/>
              <a:t> </a:t>
            </a:r>
            <a:r>
              <a:rPr lang="en-US" sz="4800" b="1" dirty="0" err="1"/>
              <a:t>ninuno</a:t>
            </a:r>
            <a:r>
              <a:rPr lang="en-US" sz="4800" b="1" dirty="0"/>
              <a:t>; ang </a:t>
            </a:r>
            <a:r>
              <a:rPr lang="en-US" sz="4800" b="1" dirty="0" err="1"/>
              <a:t>presensya</a:t>
            </a:r>
            <a:r>
              <a:rPr lang="en-US" sz="4800" b="1" dirty="0"/>
              <a:t> ng </a:t>
            </a:r>
            <a:r>
              <a:rPr lang="en-US" sz="4800" b="1" dirty="0" err="1"/>
              <a:t>buong</a:t>
            </a:r>
            <a:r>
              <a:rPr lang="en-US" sz="4800" b="1" dirty="0"/>
              <a:t> </a:t>
            </a:r>
            <a:r>
              <a:rPr lang="en-US" sz="4800" b="1" dirty="0" err="1"/>
              <a:t>sangkalikasan</a:t>
            </a:r>
            <a:r>
              <a:rPr lang="en-US" sz="4800" b="1" dirty="0"/>
              <a:t> at ng </a:t>
            </a:r>
            <a:r>
              <a:rPr lang="en-US" sz="4800" b="1" dirty="0" err="1"/>
              <a:t>lahat</a:t>
            </a:r>
            <a:r>
              <a:rPr lang="en-US" sz="4800" b="1" dirty="0"/>
              <a:t> ng </a:t>
            </a:r>
            <a:r>
              <a:rPr lang="en-US" sz="4800" b="1" dirty="0" err="1"/>
              <a:t>nilalang</a:t>
            </a:r>
            <a:r>
              <a:rPr lang="en-US" sz="4800" b="1" dirty="0"/>
              <a:t>; at ang </a:t>
            </a:r>
            <a:r>
              <a:rPr lang="en-US" sz="4800" b="1" dirty="0" err="1"/>
              <a:t>Mismong</a:t>
            </a:r>
            <a:r>
              <a:rPr lang="en-US" sz="4800" b="1" dirty="0"/>
              <a:t> </a:t>
            </a:r>
            <a:r>
              <a:rPr lang="en-US" sz="4800" b="1" dirty="0" err="1"/>
              <a:t>Presensya</a:t>
            </a:r>
            <a:r>
              <a:rPr lang="en-US" sz="4800" b="1" dirty="0"/>
              <a:t> ng </a:t>
            </a:r>
            <a:r>
              <a:rPr lang="en-US" sz="4800" b="1" dirty="0" err="1"/>
              <a:t>Diyos</a:t>
            </a:r>
            <a:r>
              <a:rPr lang="en-US" sz="4800" b="1" dirty="0"/>
              <a:t> </a:t>
            </a:r>
            <a:r>
              <a:rPr lang="en-US" sz="4800" b="1" dirty="0" err="1"/>
              <a:t>na</a:t>
            </a:r>
            <a:r>
              <a:rPr lang="en-US" sz="4800" b="1" dirty="0"/>
              <a:t> </a:t>
            </a:r>
            <a:r>
              <a:rPr lang="en-US" sz="4800" b="1" dirty="0" err="1"/>
              <a:t>nanahan</a:t>
            </a:r>
            <a:r>
              <a:rPr lang="en-US" sz="4800" b="1" dirty="0"/>
              <a:t> </a:t>
            </a:r>
            <a:r>
              <a:rPr lang="en-US" sz="4800" b="1" dirty="0" err="1"/>
              <a:t>sa</a:t>
            </a:r>
            <a:r>
              <a:rPr lang="en-US" sz="4800" b="1" dirty="0"/>
              <a:t> </a:t>
            </a:r>
            <a:r>
              <a:rPr lang="en-US" sz="4800" b="1" dirty="0" err="1"/>
              <a:t>atin</a:t>
            </a:r>
            <a:r>
              <a:rPr lang="en-US" sz="4800" b="1" dirty="0"/>
              <a:t>, </a:t>
            </a:r>
            <a:r>
              <a:rPr lang="en-US" sz="4800" b="1" dirty="0" err="1"/>
              <a:t>kapiling</a:t>
            </a:r>
            <a:r>
              <a:rPr lang="en-US" sz="4800" b="1" dirty="0"/>
              <a:t> </a:t>
            </a:r>
            <a:r>
              <a:rPr lang="en-US" sz="4800" b="1" dirty="0" err="1"/>
              <a:t>natin</a:t>
            </a:r>
            <a:r>
              <a:rPr lang="en-US" sz="4800" b="1" dirty="0"/>
              <a:t>, at </a:t>
            </a:r>
            <a:r>
              <a:rPr lang="en-US" sz="4800" b="1" dirty="0" err="1"/>
              <a:t>nakapalibot</a:t>
            </a:r>
            <a:r>
              <a:rPr lang="en-US" sz="4800" b="1" dirty="0"/>
              <a:t> </a:t>
            </a:r>
            <a:r>
              <a:rPr lang="en-US" sz="4800" b="1" dirty="0" err="1"/>
              <a:t>sa</a:t>
            </a:r>
            <a:r>
              <a:rPr lang="en-US" sz="4800" b="1" dirty="0"/>
              <a:t> </a:t>
            </a:r>
            <a:r>
              <a:rPr lang="en-US" sz="4800" b="1" dirty="0" err="1"/>
              <a:t>atin</a:t>
            </a:r>
            <a:r>
              <a:rPr lang="en-US" sz="4800" b="1" dirty="0"/>
              <a:t>.</a:t>
            </a:r>
            <a:br>
              <a:rPr lang="en-US" sz="4800" b="1" dirty="0"/>
            </a:br>
            <a:br>
              <a:rPr lang="en-US" sz="4800" b="1" dirty="0"/>
            </a:br>
            <a:r>
              <a:rPr lang="en-US" sz="4800" b="1" dirty="0"/>
              <a:t>(</a:t>
            </a:r>
            <a:r>
              <a:rPr lang="en-US" sz="4800" b="1" dirty="0" err="1"/>
              <a:t>sandaling</a:t>
            </a:r>
            <a:r>
              <a:rPr lang="en-US" sz="4800" b="1" dirty="0"/>
              <a:t> </a:t>
            </a:r>
            <a:r>
              <a:rPr lang="en-US" sz="4800" b="1" dirty="0" err="1"/>
              <a:t>katahimikan</a:t>
            </a:r>
            <a:r>
              <a:rPr lang="en-US" sz="4800" b="1" dirty="0"/>
              <a:t>)</a:t>
            </a:r>
            <a:br>
              <a:rPr lang="en-US" sz="4800" b="1" dirty="0"/>
            </a:br>
            <a:br>
              <a:rPr lang="en-US" sz="4800" b="1" dirty="0"/>
            </a:br>
            <a:endParaRPr lang="en-US" sz="4800" dirty="0"/>
          </a:p>
        </p:txBody>
      </p:sp>
    </p:spTree>
    <p:extLst>
      <p:ext uri="{BB962C8B-B14F-4D97-AF65-F5344CB8AC3E}">
        <p14:creationId xmlns:p14="http://schemas.microsoft.com/office/powerpoint/2010/main" val="175388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39446" y="3277983"/>
            <a:ext cx="10515600" cy="1325563"/>
          </a:xfrm>
        </p:spPr>
        <p:txBody>
          <a:bodyPr>
            <a:normAutofit/>
          </a:bodyPr>
          <a:lstStyle/>
          <a:p>
            <a:pPr algn="ctr"/>
            <a:r>
              <a:rPr lang="en-US" sz="7200" b="1" dirty="0" err="1"/>
              <a:t>Pagbati</a:t>
            </a:r>
            <a:r>
              <a:rPr lang="en-US" sz="7200" b="1" dirty="0"/>
              <a:t> at </a:t>
            </a:r>
            <a:r>
              <a:rPr lang="en-US" sz="7200" b="1" dirty="0" err="1"/>
              <a:t>Introduksyon</a:t>
            </a:r>
            <a:endParaRPr lang="en-US" sz="7200" b="1"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39278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31520" y="4403650"/>
            <a:ext cx="10867254" cy="1325563"/>
          </a:xfrm>
        </p:spPr>
        <p:txBody>
          <a:bodyPr>
            <a:noAutofit/>
          </a:bodyPr>
          <a:lstStyle/>
          <a:p>
            <a:pPr algn="ctr"/>
            <a:r>
              <a:rPr lang="en-US" b="1" dirty="0" err="1"/>
              <a:t>Pambungad</a:t>
            </a:r>
            <a:r>
              <a:rPr lang="en-US" b="1" dirty="0"/>
              <a:t> </a:t>
            </a:r>
            <a:r>
              <a:rPr lang="en-US" b="1" dirty="0" err="1"/>
              <a:t>na</a:t>
            </a:r>
            <a:r>
              <a:rPr lang="en-US" b="1" dirty="0"/>
              <a:t> </a:t>
            </a:r>
            <a:r>
              <a:rPr lang="en-US" b="1" dirty="0" err="1"/>
              <a:t>Awit</a:t>
            </a:r>
            <a:r>
              <a:rPr lang="en-US" b="1" dirty="0"/>
              <a:t> </a:t>
            </a:r>
            <a:br>
              <a:rPr lang="en-US" b="1" dirty="0"/>
            </a:br>
            <a:r>
              <a:rPr lang="en-US" b="1" dirty="0"/>
              <a:t>at </a:t>
            </a:r>
            <a:br>
              <a:rPr lang="en-US" b="1" dirty="0"/>
            </a:br>
            <a:r>
              <a:rPr lang="en-US" b="1" dirty="0" err="1"/>
              <a:t>Panimula</a:t>
            </a:r>
            <a:r>
              <a:rPr lang="en-US" b="1" dirty="0"/>
              <a:t> ng </a:t>
            </a:r>
            <a:r>
              <a:rPr lang="en-US" b="1" dirty="0" err="1"/>
              <a:t>Pagdiriwang</a:t>
            </a:r>
            <a:r>
              <a:rPr lang="en-US" b="1" dirty="0"/>
              <a:t> ng Banal </a:t>
            </a:r>
            <a:r>
              <a:rPr lang="en-US" b="1" dirty="0" err="1"/>
              <a:t>na</a:t>
            </a:r>
            <a:r>
              <a:rPr lang="en-US" b="1" dirty="0"/>
              <a:t> </a:t>
            </a:r>
            <a:r>
              <a:rPr lang="en-US" b="1" dirty="0" err="1"/>
              <a:t>Eukaristiya</a:t>
            </a:r>
            <a:endParaRPr lang="en-US" b="1" dirty="0"/>
          </a:p>
        </p:txBody>
      </p:sp>
      <p:pic>
        <p:nvPicPr>
          <p:cNvPr id="5" name="Picture 4" descr="C:\Users\Valued User\Documents\St Rafael Parish (2011 --)\Misa de Gallo at Pasko 2011 paksa at ppts plus background pics for masses\Background for ppt presentation during mass\imagesCA4IV726.jpg">
            <a:extLst>
              <a:ext uri="{FF2B5EF4-FFF2-40B4-BE49-F238E27FC236}">
                <a16:creationId xmlns:a16="http://schemas.microsoft.com/office/drawing/2014/main" id="{C3925F29-568F-453F-8768-6E685B844B83}"/>
              </a:ext>
            </a:extLst>
          </p:cNvPr>
          <p:cNvPicPr>
            <a:picLocks noChangeAspect="1" noChangeArrowheads="1"/>
          </p:cNvPicPr>
          <p:nvPr/>
        </p:nvPicPr>
        <p:blipFill>
          <a:blip r:embed="rId2"/>
          <a:srcRect/>
          <a:stretch>
            <a:fillRect/>
          </a:stretch>
        </p:blipFill>
        <p:spPr bwMode="auto">
          <a:xfrm>
            <a:off x="3517575" y="498723"/>
            <a:ext cx="5474676" cy="3192170"/>
          </a:xfrm>
          <a:prstGeom prst="rect">
            <a:avLst/>
          </a:prstGeom>
          <a:noFill/>
        </p:spPr>
      </p:pic>
    </p:spTree>
    <p:extLst>
      <p:ext uri="{BB962C8B-B14F-4D97-AF65-F5344CB8AC3E}">
        <p14:creationId xmlns:p14="http://schemas.microsoft.com/office/powerpoint/2010/main" val="87438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7BAA-5B70-4BE3-BC81-5FD9216A9636}"/>
              </a:ext>
            </a:extLst>
          </p:cNvPr>
          <p:cNvSpPr>
            <a:spLocks noGrp="1"/>
          </p:cNvSpPr>
          <p:nvPr>
            <p:ph type="title"/>
          </p:nvPr>
        </p:nvSpPr>
        <p:spPr>
          <a:xfrm>
            <a:off x="1092202" y="1778289"/>
            <a:ext cx="10896600" cy="1325563"/>
          </a:xfrm>
        </p:spPr>
        <p:txBody>
          <a:bodyPr>
            <a:noAutofit/>
          </a:bodyPr>
          <a:lstStyle/>
          <a:p>
            <a:r>
              <a:rPr lang="en-US" sz="4800" b="1" dirty="0" err="1"/>
              <a:t>Tagapamuno</a:t>
            </a:r>
            <a:r>
              <a:rPr lang="en-US" sz="4800" b="1" dirty="0"/>
              <a:t>: </a:t>
            </a:r>
            <a:r>
              <a:rPr lang="en-US" sz="4800" b="1" dirty="0" err="1"/>
              <a:t>Kasama</a:t>
            </a:r>
            <a:r>
              <a:rPr lang="en-US" sz="4800" b="1" dirty="0"/>
              <a:t> ang </a:t>
            </a:r>
            <a:r>
              <a:rPr lang="en-US" sz="4800" b="1" dirty="0" err="1"/>
              <a:t>buong</a:t>
            </a:r>
            <a:r>
              <a:rPr lang="en-US" sz="4800" b="1" dirty="0"/>
              <a:t> </a:t>
            </a:r>
            <a:r>
              <a:rPr lang="en-US" sz="4800" b="1" dirty="0" err="1"/>
              <a:t>Sangkalikasan</a:t>
            </a:r>
            <a:r>
              <a:rPr lang="en-US" sz="4800" b="1" dirty="0"/>
              <a:t>, </a:t>
            </a:r>
            <a:r>
              <a:rPr lang="en-US" sz="4800" b="1" dirty="0" err="1"/>
              <a:t>tayo</a:t>
            </a:r>
            <a:r>
              <a:rPr lang="en-US" sz="4800" b="1" dirty="0"/>
              <a:t> </a:t>
            </a:r>
            <a:r>
              <a:rPr lang="en-US" sz="4800" b="1" dirty="0" err="1"/>
              <a:t>ngayon</a:t>
            </a:r>
            <a:r>
              <a:rPr lang="en-US" sz="4800" b="1" dirty="0"/>
              <a:t> ay </a:t>
            </a:r>
            <a:r>
              <a:rPr lang="en-US" sz="4800" b="1" dirty="0" err="1"/>
              <a:t>magpuri</a:t>
            </a:r>
            <a:r>
              <a:rPr lang="en-US" sz="4800" b="1" dirty="0"/>
              <a:t> at mag-</a:t>
            </a:r>
            <a:r>
              <a:rPr lang="en-US" sz="4800" b="1" dirty="0" err="1"/>
              <a:t>awitan</a:t>
            </a:r>
            <a:r>
              <a:rPr lang="en-US" sz="4800" b="1" dirty="0"/>
              <a:t> </a:t>
            </a:r>
            <a:r>
              <a:rPr lang="en-US" sz="4800" b="1" dirty="0" err="1"/>
              <a:t>sa</a:t>
            </a:r>
            <a:r>
              <a:rPr lang="en-US" sz="4800" b="1" dirty="0"/>
              <a:t> </a:t>
            </a:r>
            <a:r>
              <a:rPr lang="en-US" sz="4800" b="1" dirty="0" err="1"/>
              <a:t>Diyos</a:t>
            </a:r>
            <a:r>
              <a:rPr lang="en-US" sz="4800" b="1" dirty="0"/>
              <a:t> </a:t>
            </a:r>
            <a:r>
              <a:rPr lang="en-US" sz="4800" b="1" dirty="0" err="1"/>
              <a:t>na</a:t>
            </a:r>
            <a:r>
              <a:rPr lang="en-US" sz="4800" b="1" dirty="0"/>
              <a:t> </a:t>
            </a:r>
            <a:r>
              <a:rPr lang="en-US" sz="4800" b="1" dirty="0" err="1"/>
              <a:t>buhay</a:t>
            </a:r>
            <a:r>
              <a:rPr lang="en-US" sz="4800" b="1" dirty="0"/>
              <a:t> at </a:t>
            </a:r>
            <a:r>
              <a:rPr lang="en-US" sz="4800" b="1" dirty="0" err="1"/>
              <a:t>nagbibigay</a:t>
            </a:r>
            <a:r>
              <a:rPr lang="en-US" sz="4800" b="1" dirty="0"/>
              <a:t> </a:t>
            </a:r>
            <a:r>
              <a:rPr lang="en-US" sz="4800" b="1" dirty="0" err="1"/>
              <a:t>buhay</a:t>
            </a:r>
            <a:r>
              <a:rPr lang="en-US" sz="4800" b="1" dirty="0"/>
              <a:t>…</a:t>
            </a:r>
            <a:br>
              <a:rPr lang="en-US" sz="4800" b="1" dirty="0"/>
            </a:br>
            <a:endParaRPr lang="en-US" sz="4800" dirty="0"/>
          </a:p>
        </p:txBody>
      </p:sp>
      <p:pic>
        <p:nvPicPr>
          <p:cNvPr id="3" name="Picture 2">
            <a:extLst>
              <a:ext uri="{FF2B5EF4-FFF2-40B4-BE49-F238E27FC236}">
                <a16:creationId xmlns:a16="http://schemas.microsoft.com/office/drawing/2014/main" id="{F48A0BE2-D769-4A8A-A8FA-0F87D43E1DC2}"/>
              </a:ext>
            </a:extLst>
          </p:cNvPr>
          <p:cNvPicPr>
            <a:picLocks noChangeAspect="1"/>
          </p:cNvPicPr>
          <p:nvPr/>
        </p:nvPicPr>
        <p:blipFill>
          <a:blip r:embed="rId2"/>
          <a:stretch>
            <a:fillRect/>
          </a:stretch>
        </p:blipFill>
        <p:spPr>
          <a:xfrm>
            <a:off x="3335866" y="3400447"/>
            <a:ext cx="7230533" cy="2502203"/>
          </a:xfrm>
          <a:prstGeom prst="rect">
            <a:avLst/>
          </a:prstGeom>
        </p:spPr>
      </p:pic>
    </p:spTree>
    <p:extLst>
      <p:ext uri="{BB962C8B-B14F-4D97-AF65-F5344CB8AC3E}">
        <p14:creationId xmlns:p14="http://schemas.microsoft.com/office/powerpoint/2010/main" val="375500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41566" y="3429000"/>
            <a:ext cx="10515600" cy="1325563"/>
          </a:xfrm>
        </p:spPr>
        <p:txBody>
          <a:bodyPr>
            <a:noAutofit/>
          </a:bodyPr>
          <a:lstStyle/>
          <a:p>
            <a:r>
              <a:rPr lang="en-US" sz="4800" b="1" dirty="0" err="1"/>
              <a:t>Magpuri</a:t>
            </a:r>
            <a:r>
              <a:rPr lang="en-US" sz="4800" b="1" dirty="0"/>
              <a:t> Kayo </a:t>
            </a:r>
            <a:r>
              <a:rPr lang="en-US" sz="4800" b="1" dirty="0" err="1"/>
              <a:t>sa</a:t>
            </a:r>
            <a:r>
              <a:rPr lang="en-US" sz="4800" b="1" dirty="0"/>
              <a:t> </a:t>
            </a:r>
            <a:r>
              <a:rPr lang="en-US" sz="4800" b="1" dirty="0" err="1"/>
              <a:t>Panginoon</a:t>
            </a:r>
            <a:br>
              <a:rPr lang="en-US" sz="4800" b="1" dirty="0"/>
            </a:br>
            <a:br>
              <a:rPr lang="en-US" sz="4800" b="1" dirty="0"/>
            </a:br>
            <a:r>
              <a:rPr lang="en-US" sz="4800" b="1" dirty="0"/>
              <a:t>Koro:  </a:t>
            </a:r>
            <a:br>
              <a:rPr lang="en-US" sz="4800" b="1" dirty="0"/>
            </a:br>
            <a:r>
              <a:rPr lang="en-US" sz="4800" b="1" dirty="0" err="1"/>
              <a:t>Magpuri</a:t>
            </a:r>
            <a:r>
              <a:rPr lang="en-US" sz="4800" b="1" dirty="0"/>
              <a:t> kayo </a:t>
            </a:r>
            <a:r>
              <a:rPr lang="en-US" sz="4800" b="1" dirty="0" err="1"/>
              <a:t>sa</a:t>
            </a:r>
            <a:r>
              <a:rPr lang="en-US" sz="4800" b="1" dirty="0"/>
              <a:t> </a:t>
            </a:r>
            <a:r>
              <a:rPr lang="en-US" sz="4800" b="1" dirty="0" err="1"/>
              <a:t>Panginoong</a:t>
            </a:r>
            <a:r>
              <a:rPr lang="en-US" sz="4800" b="1" dirty="0"/>
              <a:t> </a:t>
            </a:r>
            <a:r>
              <a:rPr lang="en-US" sz="4800" b="1" dirty="0" err="1"/>
              <a:t>Diyos</a:t>
            </a:r>
            <a:r>
              <a:rPr lang="en-US" sz="4800" b="1" dirty="0"/>
              <a:t> </a:t>
            </a:r>
            <a:br>
              <a:rPr lang="en-US" sz="4800" b="1" dirty="0"/>
            </a:br>
            <a:r>
              <a:rPr lang="en-US" sz="4800" b="1" dirty="0" err="1"/>
              <a:t>lahat</a:t>
            </a:r>
            <a:r>
              <a:rPr lang="en-US" sz="4800" b="1" dirty="0"/>
              <a:t> ng </a:t>
            </a:r>
            <a:r>
              <a:rPr lang="en-US" sz="4800" b="1" dirty="0" err="1"/>
              <a:t>santinakpan</a:t>
            </a:r>
            <a:br>
              <a:rPr lang="en-US" sz="4800" b="1" dirty="0"/>
            </a:br>
            <a:r>
              <a:rPr lang="en-US" sz="4800" b="1" dirty="0" err="1"/>
              <a:t>Magsiawit</a:t>
            </a:r>
            <a:r>
              <a:rPr lang="en-US" sz="4800" b="1" dirty="0"/>
              <a:t> kayo at </a:t>
            </a:r>
            <a:r>
              <a:rPr lang="en-US" sz="4800" b="1" dirty="0" err="1"/>
              <a:t>Sya’y</a:t>
            </a:r>
            <a:r>
              <a:rPr lang="en-US" sz="4800" b="1" dirty="0"/>
              <a:t> </a:t>
            </a:r>
            <a:r>
              <a:rPr lang="en-US" sz="4800" b="1" dirty="0" err="1"/>
              <a:t>ipagdangal</a:t>
            </a:r>
            <a:r>
              <a:rPr lang="en-US" sz="4800" b="1" dirty="0"/>
              <a:t> </a:t>
            </a:r>
            <a:r>
              <a:rPr lang="en-US" sz="4800" b="1" dirty="0" err="1"/>
              <a:t>magpakailanman</a:t>
            </a:r>
            <a:br>
              <a:rPr lang="en-US" sz="4800" b="1" dirty="0"/>
            </a:b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326880" y="0"/>
            <a:ext cx="12893040" cy="6858000"/>
          </a:xfrm>
          <a:prstGeom prst="rect">
            <a:avLst/>
          </a:prstGeom>
        </p:spPr>
      </p:pic>
    </p:spTree>
    <p:extLst>
      <p:ext uri="{BB962C8B-B14F-4D97-AF65-F5344CB8AC3E}">
        <p14:creationId xmlns:p14="http://schemas.microsoft.com/office/powerpoint/2010/main" val="44919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990600" y="4115857"/>
            <a:ext cx="10515600" cy="1325563"/>
          </a:xfrm>
        </p:spPr>
        <p:txBody>
          <a:bodyPr>
            <a:noAutofit/>
          </a:bodyPr>
          <a:lstStyle/>
          <a:p>
            <a:r>
              <a:rPr lang="en-US" b="1" dirty="0" err="1"/>
              <a:t>Magpuri</a:t>
            </a:r>
            <a:r>
              <a:rPr lang="en-US" b="1" dirty="0"/>
              <a:t> kayo </a:t>
            </a:r>
            <a:r>
              <a:rPr lang="en-US" b="1" dirty="0" err="1"/>
              <a:t>mga</a:t>
            </a:r>
            <a:r>
              <a:rPr lang="en-US" b="1" dirty="0"/>
              <a:t> </a:t>
            </a:r>
            <a:r>
              <a:rPr lang="en-US" b="1" dirty="0" err="1"/>
              <a:t>anghel</a:t>
            </a:r>
            <a:r>
              <a:rPr lang="en-US" b="1" dirty="0"/>
              <a:t> ng </a:t>
            </a:r>
            <a:r>
              <a:rPr lang="en-US" b="1" dirty="0" err="1"/>
              <a:t>Diyos</a:t>
            </a:r>
            <a:r>
              <a:rPr lang="en-US" b="1" dirty="0"/>
              <a:t> </a:t>
            </a:r>
            <a:br>
              <a:rPr lang="en-US" b="1" dirty="0"/>
            </a:br>
            <a:r>
              <a:rPr lang="en-US" b="1" dirty="0" err="1"/>
              <a:t>sa</a:t>
            </a:r>
            <a:r>
              <a:rPr lang="en-US" b="1" dirty="0"/>
              <a:t> </a:t>
            </a:r>
            <a:r>
              <a:rPr lang="en-US" b="1" dirty="0" err="1"/>
              <a:t>Panginoong</a:t>
            </a:r>
            <a:r>
              <a:rPr lang="en-US" b="1" dirty="0"/>
              <a:t> </a:t>
            </a:r>
            <a:r>
              <a:rPr lang="en-US" b="1" dirty="0" err="1"/>
              <a:t>Maykapal</a:t>
            </a:r>
            <a:br>
              <a:rPr lang="en-US" b="1" dirty="0"/>
            </a:br>
            <a:r>
              <a:rPr lang="en-US" b="1" dirty="0" err="1"/>
              <a:t>Magpuri</a:t>
            </a:r>
            <a:r>
              <a:rPr lang="en-US" b="1" dirty="0"/>
              <a:t> kayo </a:t>
            </a:r>
            <a:r>
              <a:rPr lang="en-US" b="1" dirty="0" err="1"/>
              <a:t>mga</a:t>
            </a:r>
            <a:r>
              <a:rPr lang="en-US" b="1" dirty="0"/>
              <a:t> </a:t>
            </a:r>
            <a:r>
              <a:rPr lang="en-US" b="1" dirty="0" err="1"/>
              <a:t>langit</a:t>
            </a:r>
            <a:r>
              <a:rPr lang="en-US" b="1" dirty="0"/>
              <a:t> </a:t>
            </a:r>
            <a:br>
              <a:rPr lang="en-US" b="1" dirty="0"/>
            </a:br>
            <a:r>
              <a:rPr lang="en-US" b="1" dirty="0" err="1"/>
              <a:t>sa</a:t>
            </a:r>
            <a:r>
              <a:rPr lang="en-US" b="1" dirty="0"/>
              <a:t> </a:t>
            </a:r>
            <a:r>
              <a:rPr lang="en-US" b="1" dirty="0" err="1"/>
              <a:t>Diyos</a:t>
            </a:r>
            <a:r>
              <a:rPr lang="en-US" b="1" dirty="0"/>
              <a:t> </a:t>
            </a:r>
            <a:r>
              <a:rPr lang="en-US" b="1" dirty="0" err="1"/>
              <a:t>na</a:t>
            </a:r>
            <a:r>
              <a:rPr lang="en-US" b="1" dirty="0"/>
              <a:t> </a:t>
            </a:r>
            <a:r>
              <a:rPr lang="en-US" b="1" dirty="0" err="1"/>
              <a:t>sa’nyo’y</a:t>
            </a:r>
            <a:r>
              <a:rPr lang="en-US" b="1" dirty="0"/>
              <a:t> </a:t>
            </a:r>
            <a:r>
              <a:rPr lang="en-US" b="1" dirty="0" err="1"/>
              <a:t>lumikha</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br>
              <a:rPr lang="en-US" b="1" dirty="0"/>
            </a:br>
            <a:r>
              <a:rPr lang="en-US" b="1" dirty="0"/>
              <a:t> </a:t>
            </a:r>
            <a:br>
              <a:rPr lang="en-US" b="1" dirty="0"/>
            </a:br>
            <a:endParaRPr lang="en-US" b="1" dirty="0"/>
          </a:p>
        </p:txBody>
      </p:sp>
      <p:pic>
        <p:nvPicPr>
          <p:cNvPr id="4" name="Picture 3">
            <a:extLst>
              <a:ext uri="{FF2B5EF4-FFF2-40B4-BE49-F238E27FC236}">
                <a16:creationId xmlns:a16="http://schemas.microsoft.com/office/drawing/2014/main" id="{91D467C9-F821-4BC9-B905-5B16CAD8C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21" y="1394582"/>
            <a:ext cx="4023360" cy="2420803"/>
          </a:xfrm>
          <a:prstGeom prst="rect">
            <a:avLst/>
          </a:prstGeom>
        </p:spPr>
      </p:pic>
    </p:spTree>
    <p:extLst>
      <p:ext uri="{BB962C8B-B14F-4D97-AF65-F5344CB8AC3E}">
        <p14:creationId xmlns:p14="http://schemas.microsoft.com/office/powerpoint/2010/main" val="67940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855133" y="3074458"/>
            <a:ext cx="10515600" cy="1325563"/>
          </a:xfrm>
        </p:spPr>
        <p:txBody>
          <a:bodyPr>
            <a:noAutofit/>
          </a:bodyPr>
          <a:lstStyle/>
          <a:p>
            <a:br>
              <a:rPr lang="en-US" b="1" dirty="0"/>
            </a:br>
            <a:r>
              <a:rPr lang="en-US" b="1" dirty="0"/>
              <a:t> </a:t>
            </a:r>
            <a:br>
              <a:rPr lang="en-US" b="1" dirty="0"/>
            </a:br>
            <a:r>
              <a:rPr lang="en-US" b="1" dirty="0" err="1"/>
              <a:t>Magpuri</a:t>
            </a:r>
            <a:r>
              <a:rPr lang="en-US" b="1" dirty="0"/>
              <a:t> kayo </a:t>
            </a:r>
            <a:r>
              <a:rPr lang="en-US" b="1" dirty="0" err="1"/>
              <a:t>sa</a:t>
            </a:r>
            <a:r>
              <a:rPr lang="en-US" b="1" dirty="0"/>
              <a:t> </a:t>
            </a:r>
            <a:r>
              <a:rPr lang="en-US" b="1" dirty="0" err="1"/>
              <a:t>Panginoon</a:t>
            </a:r>
            <a:r>
              <a:rPr lang="en-US" b="1" dirty="0"/>
              <a:t> </a:t>
            </a:r>
            <a:br>
              <a:rPr lang="en-US" b="1" dirty="0"/>
            </a:br>
            <a:r>
              <a:rPr lang="en-US" b="1" dirty="0" err="1"/>
              <a:t>buwan</a:t>
            </a:r>
            <a:r>
              <a:rPr lang="en-US" b="1" dirty="0"/>
              <a:t> at </a:t>
            </a:r>
            <a:r>
              <a:rPr lang="en-US" b="1" dirty="0" err="1"/>
              <a:t>araw</a:t>
            </a:r>
            <a:r>
              <a:rPr lang="en-US" b="1" dirty="0"/>
              <a:t> at </a:t>
            </a:r>
            <a:r>
              <a:rPr lang="en-US" b="1" dirty="0" err="1"/>
              <a:t>bituin</a:t>
            </a:r>
            <a:br>
              <a:rPr lang="en-US" b="1" dirty="0"/>
            </a:br>
            <a:r>
              <a:rPr lang="en-US" b="1" dirty="0" err="1"/>
              <a:t>Magpuri</a:t>
            </a:r>
            <a:r>
              <a:rPr lang="en-US" b="1" dirty="0"/>
              <a:t> </a:t>
            </a:r>
            <a:r>
              <a:rPr lang="en-US" b="1" dirty="0" err="1"/>
              <a:t>sa</a:t>
            </a:r>
            <a:r>
              <a:rPr lang="en-US" b="1" dirty="0"/>
              <a:t> </a:t>
            </a:r>
            <a:r>
              <a:rPr lang="en-US" b="1" dirty="0" err="1"/>
              <a:t>Kanyang</a:t>
            </a:r>
            <a:r>
              <a:rPr lang="en-US" b="1" dirty="0"/>
              <a:t> </a:t>
            </a:r>
            <a:r>
              <a:rPr lang="en-US" b="1" dirty="0" err="1"/>
              <a:t>karangalan</a:t>
            </a:r>
            <a:r>
              <a:rPr lang="en-US" b="1" dirty="0"/>
              <a:t> </a:t>
            </a:r>
            <a:br>
              <a:rPr lang="en-US" b="1" dirty="0"/>
            </a:br>
            <a:r>
              <a:rPr lang="en-US" b="1" dirty="0" err="1"/>
              <a:t>ulan</a:t>
            </a:r>
            <a:r>
              <a:rPr lang="en-US" b="1" dirty="0"/>
              <a:t> at </a:t>
            </a:r>
            <a:r>
              <a:rPr lang="en-US" b="1" dirty="0" err="1"/>
              <a:t>hamog</a:t>
            </a:r>
            <a:r>
              <a:rPr lang="en-US" b="1" dirty="0"/>
              <a:t> at </a:t>
            </a:r>
            <a:r>
              <a:rPr lang="en-US" b="1" dirty="0" err="1"/>
              <a:t>hangin</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r>
              <a:rPr lang="en-US" b="1" dirty="0"/>
              <a:t> </a:t>
            </a:r>
            <a:br>
              <a:rPr lang="en-US" b="1" dirty="0"/>
            </a:br>
            <a:endParaRPr lang="en-US" b="1" dirty="0"/>
          </a:p>
        </p:txBody>
      </p:sp>
      <p:pic>
        <p:nvPicPr>
          <p:cNvPr id="5" name="Picture 4">
            <a:extLst>
              <a:ext uri="{FF2B5EF4-FFF2-40B4-BE49-F238E27FC236}">
                <a16:creationId xmlns:a16="http://schemas.microsoft.com/office/drawing/2014/main" id="{04925217-62B8-4F61-B81B-BA873DDA9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842" y="645583"/>
            <a:ext cx="3367144" cy="2428875"/>
          </a:xfrm>
          <a:prstGeom prst="rect">
            <a:avLst/>
          </a:prstGeom>
        </p:spPr>
      </p:pic>
    </p:spTree>
    <p:extLst>
      <p:ext uri="{BB962C8B-B14F-4D97-AF65-F5344CB8AC3E}">
        <p14:creationId xmlns:p14="http://schemas.microsoft.com/office/powerpoint/2010/main" val="112930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1058333" y="2786591"/>
            <a:ext cx="10515600" cy="1325563"/>
          </a:xfrm>
        </p:spPr>
        <p:txBody>
          <a:bodyPr>
            <a:noAutofit/>
          </a:bodyPr>
          <a:lstStyle/>
          <a:p>
            <a:br>
              <a:rPr lang="en-US" b="1" dirty="0"/>
            </a:br>
            <a:r>
              <a:rPr lang="en-US" b="1" dirty="0"/>
              <a:t> </a:t>
            </a:r>
            <a:br>
              <a:rPr lang="en-US" b="1" dirty="0"/>
            </a:br>
            <a:r>
              <a:rPr lang="en-US" b="1" dirty="0" err="1"/>
              <a:t>Tanang</a:t>
            </a:r>
            <a:r>
              <a:rPr lang="en-US" b="1" dirty="0"/>
              <a:t> </a:t>
            </a:r>
            <a:r>
              <a:rPr lang="en-US" b="1" dirty="0" err="1"/>
              <a:t>mga</a:t>
            </a:r>
            <a:r>
              <a:rPr lang="en-US" b="1" dirty="0"/>
              <a:t> </a:t>
            </a:r>
            <a:r>
              <a:rPr lang="en-US" b="1" dirty="0" err="1"/>
              <a:t>tao</a:t>
            </a:r>
            <a:r>
              <a:rPr lang="en-US" b="1" dirty="0"/>
              <a:t> </a:t>
            </a:r>
            <a:r>
              <a:rPr lang="en-US" b="1" dirty="0" err="1"/>
              <a:t>sa</a:t>
            </a:r>
            <a:r>
              <a:rPr lang="en-US" b="1" dirty="0"/>
              <a:t> </a:t>
            </a:r>
            <a:r>
              <a:rPr lang="en-US" b="1" dirty="0" err="1"/>
              <a:t>buong</a:t>
            </a:r>
            <a:r>
              <a:rPr lang="en-US" b="1" dirty="0"/>
              <a:t> </a:t>
            </a:r>
            <a:r>
              <a:rPr lang="en-US" b="1" dirty="0" err="1"/>
              <a:t>mundo</a:t>
            </a:r>
            <a:r>
              <a:rPr lang="en-US" b="1" dirty="0"/>
              <a:t>, </a:t>
            </a:r>
            <a:br>
              <a:rPr lang="en-US" b="1" dirty="0"/>
            </a:br>
            <a:r>
              <a:rPr lang="en-US" b="1" dirty="0"/>
              <a:t>banal at </a:t>
            </a:r>
            <a:r>
              <a:rPr lang="en-US" b="1" dirty="0" err="1"/>
              <a:t>mabababang</a:t>
            </a:r>
            <a:r>
              <a:rPr lang="en-US" b="1" dirty="0"/>
              <a:t> </a:t>
            </a:r>
            <a:r>
              <a:rPr lang="en-US" b="1" dirty="0" err="1"/>
              <a:t>puso</a:t>
            </a:r>
            <a:br>
              <a:rPr lang="en-US" b="1" dirty="0"/>
            </a:br>
            <a:r>
              <a:rPr lang="en-US" b="1" dirty="0" err="1"/>
              <a:t>Purihin</a:t>
            </a:r>
            <a:r>
              <a:rPr lang="en-US" b="1" dirty="0"/>
              <a:t> </a:t>
            </a:r>
            <a:r>
              <a:rPr lang="en-US" b="1" dirty="0" err="1"/>
              <a:t>ninyo</a:t>
            </a:r>
            <a:r>
              <a:rPr lang="en-US" b="1" dirty="0"/>
              <a:t> ang </a:t>
            </a:r>
            <a:r>
              <a:rPr lang="en-US" b="1" dirty="0" err="1"/>
              <a:t>Panginoon</a:t>
            </a:r>
            <a:r>
              <a:rPr lang="en-US" b="1" dirty="0"/>
              <a:t>, </a:t>
            </a:r>
            <a:br>
              <a:rPr lang="en-US" b="1" dirty="0"/>
            </a:br>
            <a:r>
              <a:rPr lang="en-US" b="1" dirty="0" err="1"/>
              <a:t>sa</a:t>
            </a:r>
            <a:r>
              <a:rPr lang="en-US" b="1" dirty="0"/>
              <a:t> </a:t>
            </a:r>
            <a:r>
              <a:rPr lang="en-US" b="1" dirty="0" err="1"/>
              <a:t>sala</a:t>
            </a:r>
            <a:r>
              <a:rPr lang="en-US" b="1" dirty="0"/>
              <a:t> </a:t>
            </a:r>
            <a:r>
              <a:rPr lang="en-US" b="1" dirty="0" err="1"/>
              <a:t>tayo’y</a:t>
            </a:r>
            <a:r>
              <a:rPr lang="en-US" b="1" dirty="0"/>
              <a:t> </a:t>
            </a:r>
            <a:r>
              <a:rPr lang="en-US" b="1" dirty="0" err="1"/>
              <a:t>hinango</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endParaRPr lang="en-US" b="1" dirty="0"/>
          </a:p>
        </p:txBody>
      </p:sp>
      <p:pic>
        <p:nvPicPr>
          <p:cNvPr id="9" name="Picture 8">
            <a:extLst>
              <a:ext uri="{FF2B5EF4-FFF2-40B4-BE49-F238E27FC236}">
                <a16:creationId xmlns:a16="http://schemas.microsoft.com/office/drawing/2014/main" id="{4010F38B-1326-4A0B-899C-E29F5026EEA5}"/>
              </a:ext>
            </a:extLst>
          </p:cNvPr>
          <p:cNvPicPr>
            <a:picLocks noChangeAspect="1"/>
          </p:cNvPicPr>
          <p:nvPr/>
        </p:nvPicPr>
        <p:blipFill>
          <a:blip r:embed="rId2"/>
          <a:stretch>
            <a:fillRect/>
          </a:stretch>
        </p:blipFill>
        <p:spPr>
          <a:xfrm>
            <a:off x="7758622" y="1121640"/>
            <a:ext cx="4150093" cy="3076576"/>
          </a:xfrm>
          <a:prstGeom prst="rect">
            <a:avLst/>
          </a:prstGeom>
        </p:spPr>
      </p:pic>
    </p:spTree>
    <p:extLst>
      <p:ext uri="{BB962C8B-B14F-4D97-AF65-F5344CB8AC3E}">
        <p14:creationId xmlns:p14="http://schemas.microsoft.com/office/powerpoint/2010/main" val="111707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12531" y="821266"/>
            <a:ext cx="6761935" cy="4550182"/>
          </a:xfrm>
        </p:spPr>
        <p:txBody>
          <a:bodyPr>
            <a:noAutofit/>
          </a:bodyPr>
          <a:lstStyle/>
          <a:p>
            <a:pPr algn="l"/>
            <a:r>
              <a:rPr lang="en-US" sz="5400" b="1" dirty="0" err="1"/>
              <a:t>Pari</a:t>
            </a:r>
            <a:r>
              <a:rPr lang="en-US" sz="5400" b="1" dirty="0"/>
              <a:t>:  </a:t>
            </a:r>
            <a:r>
              <a:rPr lang="en-US" sz="4800" b="1" dirty="0" err="1"/>
              <a:t>Simulan</a:t>
            </a:r>
            <a:r>
              <a:rPr lang="en-US" sz="4800" b="1" dirty="0"/>
              <a:t> </a:t>
            </a:r>
            <a:r>
              <a:rPr lang="en-US" sz="4800" b="1" dirty="0" err="1"/>
              <a:t>natin</a:t>
            </a:r>
            <a:r>
              <a:rPr lang="en-US" sz="4800" b="1" dirty="0"/>
              <a:t> </a:t>
            </a:r>
            <a:r>
              <a:rPr lang="en-US" sz="4800" b="1" dirty="0" err="1"/>
              <a:t>ngayon</a:t>
            </a:r>
            <a:r>
              <a:rPr lang="en-US" sz="4800" b="1" dirty="0"/>
              <a:t> ang </a:t>
            </a:r>
            <a:r>
              <a:rPr lang="en-US" sz="4800" b="1" dirty="0" err="1"/>
              <a:t>ating</a:t>
            </a:r>
            <a:r>
              <a:rPr lang="en-US" sz="4800" b="1" dirty="0"/>
              <a:t> </a:t>
            </a:r>
            <a:r>
              <a:rPr lang="en-US" sz="4800" b="1" dirty="0" err="1"/>
              <a:t>pagdiriwang</a:t>
            </a:r>
            <a:r>
              <a:rPr lang="en-US" sz="4800" b="1" dirty="0"/>
              <a:t> ng Banal </a:t>
            </a:r>
            <a:r>
              <a:rPr lang="en-US" sz="4800" b="1" dirty="0" err="1"/>
              <a:t>na</a:t>
            </a:r>
            <a:r>
              <a:rPr lang="en-US" sz="4800" b="1" dirty="0"/>
              <a:t> </a:t>
            </a:r>
            <a:r>
              <a:rPr lang="en-US" sz="4800" b="1" dirty="0" err="1"/>
              <a:t>Eukaristiya</a:t>
            </a:r>
            <a:r>
              <a:rPr lang="en-US" sz="4800" b="1" dirty="0"/>
              <a:t>, </a:t>
            </a:r>
            <a:r>
              <a:rPr lang="en-US" sz="4800" b="1" dirty="0" err="1"/>
              <a:t>sa</a:t>
            </a:r>
            <a:r>
              <a:rPr lang="en-US" sz="4800" b="1" dirty="0"/>
              <a:t> </a:t>
            </a:r>
            <a:r>
              <a:rPr lang="en-US" sz="4800" b="1" dirty="0" err="1"/>
              <a:t>ngalan</a:t>
            </a:r>
            <a:r>
              <a:rPr lang="en-US" sz="4800" b="1" dirty="0"/>
              <a:t> ng </a:t>
            </a:r>
            <a:r>
              <a:rPr lang="en-US" sz="4800" b="1" dirty="0" err="1"/>
              <a:t>Ama</a:t>
            </a:r>
            <a:r>
              <a:rPr lang="en-US" sz="4800" b="1" dirty="0"/>
              <a:t> at ng </a:t>
            </a:r>
            <a:r>
              <a:rPr lang="en-US" sz="4800" b="1" dirty="0" err="1"/>
              <a:t>Anak</a:t>
            </a:r>
            <a:r>
              <a:rPr lang="en-US" sz="4800" b="1" dirty="0"/>
              <a:t> at ng Espiritu Santo.</a:t>
            </a:r>
            <a:endParaRPr lang="en-US" sz="4800" dirty="0"/>
          </a:p>
        </p:txBody>
      </p:sp>
      <p:pic>
        <p:nvPicPr>
          <p:cNvPr id="10" name="Picture 9">
            <a:extLst>
              <a:ext uri="{FF2B5EF4-FFF2-40B4-BE49-F238E27FC236}">
                <a16:creationId xmlns:a16="http://schemas.microsoft.com/office/drawing/2014/main" id="{6AEE38BF-F31E-4AA8-8506-02A385665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466" y="1300281"/>
            <a:ext cx="3676611" cy="4550186"/>
          </a:xfrm>
          <a:prstGeom prst="rect">
            <a:avLst/>
          </a:prstGeom>
        </p:spPr>
      </p:pic>
    </p:spTree>
    <p:extLst>
      <p:ext uri="{BB962C8B-B14F-4D97-AF65-F5344CB8AC3E}">
        <p14:creationId xmlns:p14="http://schemas.microsoft.com/office/powerpoint/2010/main" val="83226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192866" y="1164167"/>
            <a:ext cx="8449734" cy="3130064"/>
          </a:xfrm>
        </p:spPr>
        <p:txBody>
          <a:bodyPr>
            <a:normAutofit fontScale="90000"/>
          </a:bodyPr>
          <a:lstStyle/>
          <a:p>
            <a:pPr algn="l"/>
            <a:r>
              <a:rPr lang="en-US" sz="14200" b="1" dirty="0"/>
              <a:t>Lahat: Amen</a:t>
            </a:r>
            <a:br>
              <a:rPr lang="en-US" sz="8000" dirty="0"/>
            </a:br>
            <a:endParaRPr lang="en-US" sz="8000" dirty="0"/>
          </a:p>
        </p:txBody>
      </p:sp>
      <p:pic>
        <p:nvPicPr>
          <p:cNvPr id="4" name="Picture 3" descr="http://t1.gstatic.com/images?q=tbn:ANd9GcRTBYhdwLRro4xT83nWjKQ28UmO0kOsnPQIDY8f4klDPgIhkdSXBg">
            <a:extLst>
              <a:ext uri="{FF2B5EF4-FFF2-40B4-BE49-F238E27FC236}">
                <a16:creationId xmlns:a16="http://schemas.microsoft.com/office/drawing/2014/main" id="{A3A1583C-2C18-4F3B-A4A4-BC21E56CF2B3}"/>
              </a:ext>
            </a:extLst>
          </p:cNvPr>
          <p:cNvPicPr>
            <a:picLocks noChangeAspect="1" noChangeArrowheads="1"/>
          </p:cNvPicPr>
          <p:nvPr/>
        </p:nvPicPr>
        <p:blipFill>
          <a:blip r:embed="rId2"/>
          <a:srcRect/>
          <a:stretch>
            <a:fillRect/>
          </a:stretch>
        </p:blipFill>
        <p:spPr bwMode="auto">
          <a:xfrm>
            <a:off x="4413739" y="3472964"/>
            <a:ext cx="3276600" cy="2286000"/>
          </a:xfrm>
          <a:prstGeom prst="rect">
            <a:avLst/>
          </a:prstGeom>
          <a:noFill/>
        </p:spPr>
      </p:pic>
    </p:spTree>
    <p:extLst>
      <p:ext uri="{BB962C8B-B14F-4D97-AF65-F5344CB8AC3E}">
        <p14:creationId xmlns:p14="http://schemas.microsoft.com/office/powerpoint/2010/main" val="400948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F8A-2503-4492-B359-CCAA31783543}"/>
              </a:ext>
            </a:extLst>
          </p:cNvPr>
          <p:cNvSpPr>
            <a:spLocks noGrp="1"/>
          </p:cNvSpPr>
          <p:nvPr>
            <p:ph type="ctrTitle"/>
          </p:nvPr>
        </p:nvSpPr>
        <p:spPr>
          <a:xfrm>
            <a:off x="828220" y="1624405"/>
            <a:ext cx="10638692" cy="3614569"/>
          </a:xfrm>
        </p:spPr>
        <p:txBody>
          <a:bodyPr>
            <a:noAutofit/>
          </a:bodyPr>
          <a:lstStyle/>
          <a:p>
            <a:pPr algn="l"/>
            <a:r>
              <a:rPr lang="en-US" sz="4800" b="1" dirty="0" err="1"/>
              <a:t>Pari</a:t>
            </a:r>
            <a:r>
              <a:rPr lang="en-US" sz="4800" b="1" dirty="0"/>
              <a:t>: </a:t>
            </a:r>
            <a:r>
              <a:rPr lang="en-US" sz="4800" b="1" dirty="0" err="1"/>
              <a:t>Ipinagdiriwang</a:t>
            </a:r>
            <a:r>
              <a:rPr lang="en-US" sz="4800" b="1" dirty="0"/>
              <a:t> </a:t>
            </a:r>
            <a:r>
              <a:rPr lang="en-US" sz="4800" b="1" dirty="0" err="1"/>
              <a:t>natin</a:t>
            </a:r>
            <a:r>
              <a:rPr lang="en-US" sz="4800" b="1" dirty="0"/>
              <a:t> </a:t>
            </a:r>
            <a:r>
              <a:rPr lang="en-US" sz="4800" b="1" dirty="0" err="1"/>
              <a:t>ngayon</a:t>
            </a:r>
            <a:r>
              <a:rPr lang="en-US" sz="4800" b="1" dirty="0"/>
              <a:t> ang </a:t>
            </a:r>
            <a:r>
              <a:rPr lang="en-US" sz="4800" b="1" dirty="0" err="1"/>
              <a:t>pagtatapos</a:t>
            </a:r>
            <a:r>
              <a:rPr lang="en-US" sz="4800" b="1" dirty="0"/>
              <a:t> ng </a:t>
            </a:r>
            <a:r>
              <a:rPr lang="en-US" sz="4800" b="1" dirty="0" err="1"/>
              <a:t>Panahon</a:t>
            </a:r>
            <a:r>
              <a:rPr lang="en-US" sz="4800" b="1" dirty="0"/>
              <a:t> ng </a:t>
            </a:r>
            <a:r>
              <a:rPr lang="en-US" sz="4800" b="1" dirty="0" err="1"/>
              <a:t>Paglikha</a:t>
            </a:r>
            <a:r>
              <a:rPr lang="en-US" sz="4800" b="1" dirty="0"/>
              <a:t>. </a:t>
            </a:r>
            <a:r>
              <a:rPr lang="en-US" sz="4800" b="1" dirty="0" err="1"/>
              <a:t>Ialay</a:t>
            </a:r>
            <a:r>
              <a:rPr lang="en-US" sz="4800" b="1" dirty="0"/>
              <a:t> </a:t>
            </a:r>
            <a:r>
              <a:rPr lang="en-US" sz="4800" b="1" dirty="0" err="1"/>
              <a:t>natin</a:t>
            </a:r>
            <a:r>
              <a:rPr lang="en-US" sz="4800" b="1" dirty="0"/>
              <a:t> ang </a:t>
            </a:r>
            <a:r>
              <a:rPr lang="en-US" sz="4800" b="1" dirty="0" err="1"/>
              <a:t>araw</a:t>
            </a:r>
            <a:r>
              <a:rPr lang="en-US" sz="4800" b="1" dirty="0"/>
              <a:t> </a:t>
            </a:r>
            <a:r>
              <a:rPr lang="en-US" sz="4800" b="1" dirty="0" err="1"/>
              <a:t>na</a:t>
            </a:r>
            <a:r>
              <a:rPr lang="en-US" sz="4800" b="1" dirty="0"/>
              <a:t> </a:t>
            </a:r>
            <a:r>
              <a:rPr lang="en-US" sz="4800" b="1" dirty="0" err="1"/>
              <a:t>ito</a:t>
            </a:r>
            <a:r>
              <a:rPr lang="en-US" sz="4800" b="1" dirty="0"/>
              <a:t> </a:t>
            </a:r>
            <a:r>
              <a:rPr lang="en-US" sz="4800" b="1" dirty="0" err="1"/>
              <a:t>kasama</a:t>
            </a:r>
            <a:r>
              <a:rPr lang="en-US" sz="4800" b="1" dirty="0"/>
              <a:t> ang </a:t>
            </a:r>
            <a:r>
              <a:rPr lang="en-US" sz="4800" b="1" dirty="0" err="1"/>
              <a:t>ating</a:t>
            </a:r>
            <a:r>
              <a:rPr lang="en-US" sz="4800" b="1" dirty="0"/>
              <a:t> </a:t>
            </a:r>
            <a:r>
              <a:rPr lang="en-US" sz="4800" b="1" dirty="0" err="1"/>
              <a:t>mga</a:t>
            </a:r>
            <a:r>
              <a:rPr lang="en-US" sz="4800" b="1" dirty="0"/>
              <a:t> </a:t>
            </a:r>
            <a:r>
              <a:rPr lang="en-US" sz="4800" b="1" dirty="0" err="1"/>
              <a:t>sarili</a:t>
            </a:r>
            <a:r>
              <a:rPr lang="en-US" sz="4800" b="1" dirty="0"/>
              <a:t> para </a:t>
            </a:r>
            <a:r>
              <a:rPr lang="en-US" sz="4800" b="1" dirty="0" err="1"/>
              <a:t>sa</a:t>
            </a:r>
            <a:r>
              <a:rPr lang="en-US" sz="4800" b="1" dirty="0"/>
              <a:t> </a:t>
            </a:r>
            <a:r>
              <a:rPr lang="en-US" sz="4800" b="1" dirty="0" err="1"/>
              <a:t>ikahihilom</a:t>
            </a:r>
            <a:r>
              <a:rPr lang="en-US" sz="4800" b="1" dirty="0"/>
              <a:t> ng </a:t>
            </a:r>
            <a:r>
              <a:rPr lang="en-US" sz="4800" b="1" dirty="0" err="1"/>
              <a:t>mga</a:t>
            </a:r>
            <a:r>
              <a:rPr lang="en-US" sz="4800" b="1" dirty="0"/>
              <a:t> </a:t>
            </a:r>
            <a:r>
              <a:rPr lang="en-US" sz="4800" b="1" dirty="0" err="1"/>
              <a:t>sugat</a:t>
            </a:r>
            <a:r>
              <a:rPr lang="en-US" sz="4800" b="1" dirty="0"/>
              <a:t> </a:t>
            </a:r>
            <a:r>
              <a:rPr lang="en-US" sz="4800" b="1" dirty="0" err="1"/>
              <a:t>na</a:t>
            </a:r>
            <a:r>
              <a:rPr lang="en-US" sz="4800" b="1" dirty="0"/>
              <a:t> </a:t>
            </a:r>
            <a:r>
              <a:rPr lang="en-US" sz="4800" b="1" dirty="0" err="1"/>
              <a:t>ating</a:t>
            </a:r>
            <a:r>
              <a:rPr lang="en-US" sz="4800" b="1" dirty="0"/>
              <a:t> </a:t>
            </a:r>
            <a:r>
              <a:rPr lang="en-US" sz="4800" b="1" dirty="0" err="1"/>
              <a:t>naidulot</a:t>
            </a:r>
            <a:r>
              <a:rPr lang="en-US" sz="4800" b="1" dirty="0"/>
              <a:t> </a:t>
            </a:r>
            <a:r>
              <a:rPr lang="en-US" sz="4800" b="1" dirty="0" err="1"/>
              <a:t>sa</a:t>
            </a:r>
            <a:r>
              <a:rPr lang="en-US" sz="4800" b="1" dirty="0"/>
              <a:t> </a:t>
            </a:r>
            <a:r>
              <a:rPr lang="en-US" sz="4800" b="1" dirty="0" err="1"/>
              <a:t>ating</a:t>
            </a:r>
            <a:r>
              <a:rPr lang="en-US" sz="4800" b="1" dirty="0"/>
              <a:t> </a:t>
            </a:r>
            <a:r>
              <a:rPr lang="en-US" sz="4800" b="1" dirty="0" err="1"/>
              <a:t>Inang</a:t>
            </a:r>
            <a:r>
              <a:rPr lang="en-US" sz="4800" b="1" dirty="0"/>
              <a:t> </a:t>
            </a:r>
            <a:r>
              <a:rPr lang="en-US" sz="4800" b="1" dirty="0" err="1"/>
              <a:t>Kalikasan</a:t>
            </a:r>
            <a:r>
              <a:rPr lang="en-US" sz="4800" b="1" dirty="0"/>
              <a:t>.</a:t>
            </a:r>
            <a:endParaRPr lang="en-US" sz="4400" dirty="0"/>
          </a:p>
        </p:txBody>
      </p:sp>
    </p:spTree>
    <p:extLst>
      <p:ext uri="{BB962C8B-B14F-4D97-AF65-F5344CB8AC3E}">
        <p14:creationId xmlns:p14="http://schemas.microsoft.com/office/powerpoint/2010/main" val="26578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F8A-2503-4492-B359-CCAA31783543}"/>
              </a:ext>
            </a:extLst>
          </p:cNvPr>
          <p:cNvSpPr>
            <a:spLocks noGrp="1"/>
          </p:cNvSpPr>
          <p:nvPr>
            <p:ph type="ctrTitle"/>
          </p:nvPr>
        </p:nvSpPr>
        <p:spPr>
          <a:xfrm>
            <a:off x="912770" y="70663"/>
            <a:ext cx="10709031" cy="6130071"/>
          </a:xfrm>
        </p:spPr>
        <p:txBody>
          <a:bodyPr>
            <a:noAutofit/>
          </a:bodyPr>
          <a:lstStyle/>
          <a:p>
            <a:pPr algn="l"/>
            <a:r>
              <a:rPr lang="en-US" sz="4800" b="1" dirty="0" err="1"/>
              <a:t>Pari</a:t>
            </a:r>
            <a:r>
              <a:rPr lang="en-US" sz="4800" b="1" dirty="0"/>
              <a:t>: Sa </a:t>
            </a:r>
            <a:r>
              <a:rPr lang="en-US" sz="4800" b="1" dirty="0" err="1"/>
              <a:t>simula</a:t>
            </a:r>
            <a:r>
              <a:rPr lang="en-US" sz="4800" b="1" dirty="0"/>
              <a:t> ay </a:t>
            </a:r>
            <a:r>
              <a:rPr lang="en-US" sz="4800" b="1" dirty="0" err="1"/>
              <a:t>nilikha</a:t>
            </a:r>
            <a:r>
              <a:rPr lang="en-US" sz="4800" b="1" dirty="0"/>
              <a:t> ng </a:t>
            </a:r>
            <a:r>
              <a:rPr lang="en-US" sz="4800" b="1" dirty="0" err="1"/>
              <a:t>Diyos</a:t>
            </a:r>
            <a:r>
              <a:rPr lang="en-US" sz="4800" b="1" dirty="0"/>
              <a:t> ang </a:t>
            </a:r>
            <a:r>
              <a:rPr lang="en-US" sz="4800" b="1" dirty="0" err="1"/>
              <a:t>buong</a:t>
            </a:r>
            <a:r>
              <a:rPr lang="en-US" sz="4800" b="1" dirty="0"/>
              <a:t> </a:t>
            </a:r>
            <a:r>
              <a:rPr lang="en-US" sz="4800" b="1" dirty="0" err="1"/>
              <a:t>Sangkalikasan</a:t>
            </a:r>
            <a:r>
              <a:rPr lang="en-US" sz="4800" b="1" dirty="0"/>
              <a:t> </a:t>
            </a:r>
            <a:r>
              <a:rPr lang="en-US" sz="4800" b="1" dirty="0" err="1"/>
              <a:t>na</a:t>
            </a:r>
            <a:r>
              <a:rPr lang="en-US" sz="4800" b="1" dirty="0"/>
              <a:t> </a:t>
            </a:r>
            <a:r>
              <a:rPr lang="en-US" sz="4800" b="1" dirty="0" err="1"/>
              <a:t>puspos</a:t>
            </a:r>
            <a:r>
              <a:rPr lang="en-US" sz="4800" b="1" dirty="0"/>
              <a:t> ng </a:t>
            </a:r>
            <a:r>
              <a:rPr lang="en-US" sz="4800" b="1" dirty="0" err="1"/>
              <a:t>kagandahan</a:t>
            </a:r>
            <a:r>
              <a:rPr lang="en-US" sz="4800" b="1" dirty="0"/>
              <a:t>. </a:t>
            </a:r>
            <a:r>
              <a:rPr lang="en-US" sz="4800" b="1" dirty="0" err="1"/>
              <a:t>Bagamat</a:t>
            </a:r>
            <a:r>
              <a:rPr lang="en-US" sz="4800" b="1" dirty="0"/>
              <a:t> </a:t>
            </a:r>
            <a:r>
              <a:rPr lang="en-US" sz="4800" b="1" dirty="0" err="1"/>
              <a:t>unti-unti</a:t>
            </a:r>
            <a:r>
              <a:rPr lang="en-US" sz="4800" b="1" dirty="0"/>
              <a:t> </a:t>
            </a:r>
            <a:r>
              <a:rPr lang="en-US" sz="4800" b="1" dirty="0" err="1"/>
              <a:t>itong</a:t>
            </a:r>
            <a:r>
              <a:rPr lang="en-US" sz="4800" b="1" dirty="0"/>
              <a:t> </a:t>
            </a:r>
            <a:r>
              <a:rPr lang="en-US" sz="4800" b="1" dirty="0" err="1"/>
              <a:t>nasisira</a:t>
            </a:r>
            <a:r>
              <a:rPr lang="en-US" sz="4800" b="1" dirty="0"/>
              <a:t> </a:t>
            </a:r>
            <a:r>
              <a:rPr lang="en-US" sz="4800" b="1" dirty="0" err="1"/>
              <a:t>dala</a:t>
            </a:r>
            <a:r>
              <a:rPr lang="en-US" sz="4800" b="1" dirty="0"/>
              <a:t> ng </a:t>
            </a:r>
            <a:r>
              <a:rPr lang="en-US" sz="4800" b="1" dirty="0" err="1"/>
              <a:t>ating</a:t>
            </a:r>
            <a:r>
              <a:rPr lang="en-US" sz="4800" b="1" dirty="0"/>
              <a:t> </a:t>
            </a:r>
            <a:r>
              <a:rPr lang="en-US" sz="4800" b="1" dirty="0" err="1"/>
              <a:t>mga</a:t>
            </a:r>
            <a:r>
              <a:rPr lang="en-US" sz="4800" b="1" dirty="0"/>
              <a:t> </a:t>
            </a:r>
            <a:r>
              <a:rPr lang="en-US" sz="4800" b="1" dirty="0" err="1"/>
              <a:t>pagwawalang</a:t>
            </a:r>
            <a:r>
              <a:rPr lang="en-US" sz="4800" b="1" dirty="0"/>
              <a:t> </a:t>
            </a:r>
            <a:r>
              <a:rPr lang="en-US" sz="4800" b="1" dirty="0" err="1"/>
              <a:t>bahala</a:t>
            </a:r>
            <a:r>
              <a:rPr lang="en-US" sz="4800" b="1" dirty="0"/>
              <a:t> at </a:t>
            </a:r>
            <a:r>
              <a:rPr lang="en-US" sz="4800" b="1" dirty="0" err="1"/>
              <a:t>kapabayaan</a:t>
            </a:r>
            <a:r>
              <a:rPr lang="en-US" sz="4800" b="1" dirty="0"/>
              <a:t>, </a:t>
            </a:r>
            <a:r>
              <a:rPr lang="en-US" sz="4800" b="1" dirty="0" err="1"/>
              <a:t>patuloy</a:t>
            </a:r>
            <a:r>
              <a:rPr lang="en-US" sz="4800" b="1" dirty="0"/>
              <a:t> pa </a:t>
            </a:r>
            <a:r>
              <a:rPr lang="en-US" sz="4800" b="1" dirty="0" err="1"/>
              <a:t>rin</a:t>
            </a:r>
            <a:r>
              <a:rPr lang="en-US" sz="4800" b="1" dirty="0"/>
              <a:t> ang </a:t>
            </a:r>
            <a:r>
              <a:rPr lang="en-US" sz="4800" b="1" dirty="0" err="1"/>
              <a:t>paghandog</a:t>
            </a:r>
            <a:r>
              <a:rPr lang="en-US" sz="4800" b="1" dirty="0"/>
              <a:t> </a:t>
            </a:r>
            <a:r>
              <a:rPr lang="en-US" sz="4800" b="1" dirty="0" err="1"/>
              <a:t>sa</a:t>
            </a:r>
            <a:r>
              <a:rPr lang="en-US" sz="4800" b="1" dirty="0"/>
              <a:t> </a:t>
            </a:r>
            <a:r>
              <a:rPr lang="en-US" sz="4800" b="1" dirty="0" err="1"/>
              <a:t>atin</a:t>
            </a:r>
            <a:r>
              <a:rPr lang="en-US" sz="4800" b="1" dirty="0"/>
              <a:t> ng </a:t>
            </a:r>
            <a:r>
              <a:rPr lang="en-US" sz="4800" b="1" dirty="0" err="1"/>
              <a:t>buhay</a:t>
            </a:r>
            <a:r>
              <a:rPr lang="en-US" sz="4800" b="1" dirty="0"/>
              <a:t> ng </a:t>
            </a:r>
            <a:r>
              <a:rPr lang="en-US" sz="4800" b="1" dirty="0" err="1"/>
              <a:t>Diyos</a:t>
            </a:r>
            <a:r>
              <a:rPr lang="en-US" sz="4800" b="1" dirty="0"/>
              <a:t> </a:t>
            </a:r>
            <a:r>
              <a:rPr lang="en-US" sz="4800" b="1" dirty="0" err="1"/>
              <a:t>na</a:t>
            </a:r>
            <a:r>
              <a:rPr lang="en-US" sz="4800" b="1" dirty="0"/>
              <a:t> </a:t>
            </a:r>
            <a:r>
              <a:rPr lang="en-US" sz="4800" b="1" dirty="0" err="1"/>
              <a:t>Maylikha</a:t>
            </a:r>
            <a:r>
              <a:rPr lang="en-US" sz="4800" b="1" dirty="0"/>
              <a:t> </a:t>
            </a:r>
            <a:r>
              <a:rPr lang="en-US" sz="4800" b="1" dirty="0" err="1"/>
              <a:t>sa</a:t>
            </a:r>
            <a:r>
              <a:rPr lang="en-US" sz="4800" b="1" dirty="0"/>
              <a:t> </a:t>
            </a:r>
            <a:r>
              <a:rPr lang="en-US" sz="4800" b="1" dirty="0" err="1"/>
              <a:t>pamamagitan</a:t>
            </a:r>
            <a:r>
              <a:rPr lang="en-US" sz="4800" b="1" dirty="0"/>
              <a:t> </a:t>
            </a:r>
            <a:r>
              <a:rPr lang="en-US" sz="4800" b="1" dirty="0" err="1"/>
              <a:t>ni</a:t>
            </a:r>
            <a:r>
              <a:rPr lang="en-US" sz="4800" b="1" dirty="0"/>
              <a:t> </a:t>
            </a:r>
            <a:r>
              <a:rPr lang="en-US" sz="4800" b="1" dirty="0" err="1"/>
              <a:t>Inang</a:t>
            </a:r>
            <a:r>
              <a:rPr lang="en-US" sz="4800" b="1" dirty="0"/>
              <a:t> </a:t>
            </a:r>
            <a:r>
              <a:rPr lang="en-US" sz="4800" b="1" dirty="0" err="1"/>
              <a:t>Kalikasan</a:t>
            </a:r>
            <a:r>
              <a:rPr lang="en-US" sz="4800" b="1" dirty="0"/>
              <a:t>. </a:t>
            </a:r>
            <a:endParaRPr lang="en-US" sz="4800" dirty="0"/>
          </a:p>
        </p:txBody>
      </p:sp>
    </p:spTree>
    <p:extLst>
      <p:ext uri="{BB962C8B-B14F-4D97-AF65-F5344CB8AC3E}">
        <p14:creationId xmlns:p14="http://schemas.microsoft.com/office/powerpoint/2010/main" val="120782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8E0B-D2F6-4612-9F18-D4EC61652FBB}"/>
              </a:ext>
            </a:extLst>
          </p:cNvPr>
          <p:cNvSpPr>
            <a:spLocks noGrp="1"/>
          </p:cNvSpPr>
          <p:nvPr>
            <p:ph type="ctrTitle"/>
          </p:nvPr>
        </p:nvSpPr>
        <p:spPr>
          <a:xfrm>
            <a:off x="876302" y="473337"/>
            <a:ext cx="10623624" cy="6016930"/>
          </a:xfrm>
        </p:spPr>
        <p:txBody>
          <a:bodyPr>
            <a:noAutofit/>
          </a:bodyPr>
          <a:lstStyle/>
          <a:p>
            <a:pPr algn="l"/>
            <a:r>
              <a:rPr lang="en-US" sz="4800" b="1" dirty="0" err="1"/>
              <a:t>Tagapamuno</a:t>
            </a:r>
            <a:r>
              <a:rPr lang="en-US" sz="4800" b="1" dirty="0"/>
              <a:t>:</a:t>
            </a:r>
            <a:br>
              <a:rPr lang="en-US" sz="4800" b="1" dirty="0"/>
            </a:br>
            <a:r>
              <a:rPr lang="en-US" sz="4800" b="1" dirty="0" err="1"/>
              <a:t>Pagbati</a:t>
            </a:r>
            <a:r>
              <a:rPr lang="en-US" sz="4800" b="1" dirty="0"/>
              <a:t> ng </a:t>
            </a:r>
            <a:r>
              <a:rPr lang="en-US" sz="4800" b="1" dirty="0" err="1"/>
              <a:t>kapayapaan</a:t>
            </a:r>
            <a:r>
              <a:rPr lang="en-US" sz="4800" b="1" dirty="0"/>
              <a:t> at </a:t>
            </a:r>
            <a:r>
              <a:rPr lang="en-US" sz="4800" b="1" dirty="0" err="1"/>
              <a:t>pag-ibig</a:t>
            </a:r>
            <a:r>
              <a:rPr lang="en-US" sz="4800" b="1" dirty="0"/>
              <a:t> </a:t>
            </a:r>
            <a:r>
              <a:rPr lang="en-US" sz="4800" b="1" dirty="0" err="1"/>
              <a:t>na</a:t>
            </a:r>
            <a:r>
              <a:rPr lang="en-US" sz="4800" b="1" dirty="0"/>
              <a:t> </a:t>
            </a:r>
            <a:r>
              <a:rPr lang="en-US" sz="4800" b="1" dirty="0" err="1"/>
              <a:t>dumadaloy</a:t>
            </a:r>
            <a:r>
              <a:rPr lang="en-US" sz="4800" b="1" dirty="0"/>
              <a:t> </a:t>
            </a:r>
            <a:r>
              <a:rPr lang="en-US" sz="4800" b="1" dirty="0" err="1"/>
              <a:t>mula</a:t>
            </a:r>
            <a:r>
              <a:rPr lang="en-US" sz="4800" b="1" dirty="0"/>
              <a:t> </a:t>
            </a:r>
            <a:r>
              <a:rPr lang="en-US" sz="4800" b="1" dirty="0" err="1"/>
              <a:t>sa</a:t>
            </a:r>
            <a:r>
              <a:rPr lang="en-US" sz="4800" b="1" dirty="0"/>
              <a:t> </a:t>
            </a:r>
            <a:r>
              <a:rPr lang="en-US" sz="4800" b="1" dirty="0" err="1"/>
              <a:t>puso</a:t>
            </a:r>
            <a:r>
              <a:rPr lang="en-US" sz="4800" b="1" dirty="0"/>
              <a:t> ng </a:t>
            </a:r>
            <a:r>
              <a:rPr lang="en-US" sz="4800" b="1" dirty="0" err="1"/>
              <a:t>Dakilang</a:t>
            </a:r>
            <a:r>
              <a:rPr lang="en-US" sz="4800" b="1" dirty="0"/>
              <a:t> </a:t>
            </a:r>
            <a:r>
              <a:rPr lang="en-US" sz="4800" b="1" dirty="0" err="1"/>
              <a:t>Maylikha</a:t>
            </a:r>
            <a:r>
              <a:rPr lang="en-US" sz="4800" b="1" dirty="0"/>
              <a:t>. </a:t>
            </a:r>
            <a:r>
              <a:rPr lang="en-US" sz="4800" b="1" dirty="0" err="1">
                <a:solidFill>
                  <a:prstClr val="black"/>
                </a:solidFill>
              </a:rPr>
              <a:t>Natitipon</a:t>
            </a:r>
            <a:r>
              <a:rPr lang="en-US" sz="4800" b="1" dirty="0">
                <a:solidFill>
                  <a:prstClr val="black"/>
                </a:solidFill>
              </a:rPr>
              <a:t> </a:t>
            </a:r>
            <a:r>
              <a:rPr lang="en-US" sz="4800" b="1" dirty="0" err="1">
                <a:solidFill>
                  <a:prstClr val="black"/>
                </a:solidFill>
              </a:rPr>
              <a:t>tayo</a:t>
            </a:r>
            <a:r>
              <a:rPr lang="en-US" sz="4800" b="1" dirty="0">
                <a:solidFill>
                  <a:prstClr val="black"/>
                </a:solidFill>
              </a:rPr>
              <a:t> </a:t>
            </a:r>
            <a:r>
              <a:rPr lang="en-US" sz="4800" b="1" dirty="0" err="1">
                <a:solidFill>
                  <a:prstClr val="black"/>
                </a:solidFill>
              </a:rPr>
              <a:t>sa</a:t>
            </a:r>
            <a:r>
              <a:rPr lang="en-US" sz="4800" b="1" dirty="0">
                <a:solidFill>
                  <a:prstClr val="black"/>
                </a:solidFill>
              </a:rPr>
              <a:t> </a:t>
            </a:r>
            <a:r>
              <a:rPr lang="en-US" sz="4800" b="1" dirty="0" err="1">
                <a:solidFill>
                  <a:prstClr val="black"/>
                </a:solidFill>
              </a:rPr>
              <a:t>araw</a:t>
            </a:r>
            <a:r>
              <a:rPr lang="en-US" sz="4800" b="1" dirty="0">
                <a:solidFill>
                  <a:prstClr val="black"/>
                </a:solidFill>
              </a:rPr>
              <a:t> </a:t>
            </a:r>
            <a:r>
              <a:rPr lang="en-US" sz="4800" b="1" dirty="0" err="1">
                <a:solidFill>
                  <a:prstClr val="black"/>
                </a:solidFill>
              </a:rPr>
              <a:t>na</a:t>
            </a:r>
            <a:r>
              <a:rPr lang="en-US" sz="4800" b="1" dirty="0">
                <a:solidFill>
                  <a:prstClr val="black"/>
                </a:solidFill>
              </a:rPr>
              <a:t> </a:t>
            </a:r>
            <a:r>
              <a:rPr lang="en-US" sz="4800" b="1" dirty="0" err="1">
                <a:solidFill>
                  <a:prstClr val="black"/>
                </a:solidFill>
              </a:rPr>
              <a:t>ito</a:t>
            </a:r>
            <a:r>
              <a:rPr lang="en-US" sz="4800" b="1" dirty="0">
                <a:solidFill>
                  <a:prstClr val="black"/>
                </a:solidFill>
              </a:rPr>
              <a:t> </a:t>
            </a:r>
            <a:r>
              <a:rPr lang="en-US" sz="4800" b="1" dirty="0" err="1">
                <a:solidFill>
                  <a:prstClr val="black"/>
                </a:solidFill>
              </a:rPr>
              <a:t>upang</a:t>
            </a:r>
            <a:r>
              <a:rPr lang="en-US" sz="4800" b="1" dirty="0">
                <a:solidFill>
                  <a:prstClr val="black"/>
                </a:solidFill>
              </a:rPr>
              <a:t> </a:t>
            </a:r>
            <a:r>
              <a:rPr lang="en-US" sz="4800" b="1" dirty="0" err="1">
                <a:solidFill>
                  <a:prstClr val="black"/>
                </a:solidFill>
              </a:rPr>
              <a:t>ipagdiwang</a:t>
            </a:r>
            <a:r>
              <a:rPr lang="en-US" sz="4800" b="1" dirty="0">
                <a:solidFill>
                  <a:prstClr val="black"/>
                </a:solidFill>
              </a:rPr>
              <a:t> ang </a:t>
            </a:r>
            <a:r>
              <a:rPr lang="en-US" sz="4800" b="1" dirty="0" err="1">
                <a:solidFill>
                  <a:prstClr val="black"/>
                </a:solidFill>
              </a:rPr>
              <a:t>pagtatapos</a:t>
            </a:r>
            <a:r>
              <a:rPr lang="en-US" sz="4800" b="1" dirty="0">
                <a:solidFill>
                  <a:prstClr val="black"/>
                </a:solidFill>
              </a:rPr>
              <a:t> ng </a:t>
            </a:r>
            <a:r>
              <a:rPr lang="en-US" sz="4800" b="1" dirty="0" err="1">
                <a:solidFill>
                  <a:prstClr val="black"/>
                </a:solidFill>
              </a:rPr>
              <a:t>Panahon</a:t>
            </a:r>
            <a:r>
              <a:rPr lang="en-US" sz="4800" b="1" dirty="0">
                <a:solidFill>
                  <a:prstClr val="black"/>
                </a:solidFill>
              </a:rPr>
              <a:t> ng </a:t>
            </a:r>
            <a:r>
              <a:rPr lang="en-US" sz="4800" b="1" dirty="0" err="1">
                <a:solidFill>
                  <a:prstClr val="black"/>
                </a:solidFill>
              </a:rPr>
              <a:t>Paglikha</a:t>
            </a:r>
            <a:r>
              <a:rPr lang="en-US" sz="4800" b="1" dirty="0">
                <a:solidFill>
                  <a:prstClr val="black"/>
                </a:solidFill>
              </a:rPr>
              <a:t> at </a:t>
            </a:r>
            <a:r>
              <a:rPr lang="en-US" sz="4800" b="1" dirty="0" err="1">
                <a:solidFill>
                  <a:prstClr val="black"/>
                </a:solidFill>
              </a:rPr>
              <a:t>papurihan</a:t>
            </a:r>
            <a:r>
              <a:rPr lang="en-US" sz="4800" b="1" dirty="0">
                <a:solidFill>
                  <a:prstClr val="black"/>
                </a:solidFill>
              </a:rPr>
              <a:t> at </a:t>
            </a:r>
            <a:r>
              <a:rPr lang="en-US" sz="4800" b="1" dirty="0" err="1">
                <a:solidFill>
                  <a:prstClr val="black"/>
                </a:solidFill>
              </a:rPr>
              <a:t>pasalamatan</a:t>
            </a:r>
            <a:r>
              <a:rPr lang="en-US" sz="4800" b="1" dirty="0">
                <a:solidFill>
                  <a:prstClr val="black"/>
                </a:solidFill>
              </a:rPr>
              <a:t> ang </a:t>
            </a:r>
            <a:r>
              <a:rPr lang="en-US" sz="4800" b="1" dirty="0" err="1">
                <a:solidFill>
                  <a:prstClr val="black"/>
                </a:solidFill>
              </a:rPr>
              <a:t>Diyos</a:t>
            </a:r>
            <a:r>
              <a:rPr lang="en-US" sz="4800" b="1" dirty="0">
                <a:solidFill>
                  <a:prstClr val="black"/>
                </a:solidFill>
              </a:rPr>
              <a:t> </a:t>
            </a:r>
            <a:r>
              <a:rPr lang="en-US" sz="4800" b="1" dirty="0" err="1">
                <a:solidFill>
                  <a:prstClr val="black"/>
                </a:solidFill>
              </a:rPr>
              <a:t>na</a:t>
            </a:r>
            <a:r>
              <a:rPr lang="en-US" sz="4800" b="1" dirty="0">
                <a:solidFill>
                  <a:prstClr val="black"/>
                </a:solidFill>
              </a:rPr>
              <a:t> </a:t>
            </a:r>
            <a:r>
              <a:rPr lang="en-US" sz="4800" b="1" dirty="0" err="1">
                <a:solidFill>
                  <a:prstClr val="black"/>
                </a:solidFill>
              </a:rPr>
              <a:t>Maylikha</a:t>
            </a:r>
            <a:r>
              <a:rPr lang="en-US" sz="4800" b="1" dirty="0">
                <a:solidFill>
                  <a:prstClr val="black"/>
                </a:solidFill>
              </a:rPr>
              <a:t> </a:t>
            </a:r>
            <a:r>
              <a:rPr lang="en-US" sz="4800" b="1" dirty="0" err="1">
                <a:solidFill>
                  <a:prstClr val="black"/>
                </a:solidFill>
              </a:rPr>
              <a:t>sa</a:t>
            </a:r>
            <a:r>
              <a:rPr lang="en-US" sz="4800" b="1" dirty="0">
                <a:solidFill>
                  <a:prstClr val="black"/>
                </a:solidFill>
              </a:rPr>
              <a:t> </a:t>
            </a:r>
            <a:r>
              <a:rPr lang="en-US" sz="4800" b="1" dirty="0" err="1">
                <a:solidFill>
                  <a:prstClr val="black"/>
                </a:solidFill>
              </a:rPr>
              <a:t>kadakilaan</a:t>
            </a:r>
            <a:r>
              <a:rPr lang="en-US" sz="4800" b="1" dirty="0">
                <a:solidFill>
                  <a:prstClr val="black"/>
                </a:solidFill>
              </a:rPr>
              <a:t> at </a:t>
            </a:r>
            <a:r>
              <a:rPr lang="en-US" sz="4800" b="1" dirty="0" err="1">
                <a:solidFill>
                  <a:prstClr val="black"/>
                </a:solidFill>
              </a:rPr>
              <a:t>kagandahan</a:t>
            </a:r>
            <a:r>
              <a:rPr lang="en-US" sz="4800" b="1" dirty="0">
                <a:solidFill>
                  <a:prstClr val="black"/>
                </a:solidFill>
              </a:rPr>
              <a:t> ng </a:t>
            </a:r>
            <a:r>
              <a:rPr lang="en-US" sz="4800" b="1" dirty="0" err="1">
                <a:solidFill>
                  <a:prstClr val="black"/>
                </a:solidFill>
              </a:rPr>
              <a:t>lahat</a:t>
            </a:r>
            <a:r>
              <a:rPr lang="en-US" sz="4800" b="1" dirty="0">
                <a:solidFill>
                  <a:prstClr val="black"/>
                </a:solidFill>
              </a:rPr>
              <a:t> </a:t>
            </a:r>
            <a:r>
              <a:rPr lang="en-US" sz="4800" b="1" dirty="0" err="1">
                <a:solidFill>
                  <a:prstClr val="black"/>
                </a:solidFill>
              </a:rPr>
              <a:t>Niyang</a:t>
            </a:r>
            <a:r>
              <a:rPr lang="en-US" sz="4800" b="1" dirty="0">
                <a:solidFill>
                  <a:prstClr val="black"/>
                </a:solidFill>
              </a:rPr>
              <a:t> </a:t>
            </a:r>
            <a:r>
              <a:rPr lang="en-US" sz="4800" b="1" dirty="0" err="1">
                <a:solidFill>
                  <a:prstClr val="black"/>
                </a:solidFill>
              </a:rPr>
              <a:t>ginawa</a:t>
            </a:r>
            <a:r>
              <a:rPr lang="en-US" sz="4800" b="1" dirty="0">
                <a:solidFill>
                  <a:prstClr val="black"/>
                </a:solidFill>
              </a:rPr>
              <a:t>. </a:t>
            </a:r>
            <a:endParaRPr lang="en-US" sz="3600" dirty="0"/>
          </a:p>
        </p:txBody>
      </p:sp>
    </p:spTree>
    <p:extLst>
      <p:ext uri="{BB962C8B-B14F-4D97-AF65-F5344CB8AC3E}">
        <p14:creationId xmlns:p14="http://schemas.microsoft.com/office/powerpoint/2010/main" val="3158516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F8A-2503-4492-B359-CCAA31783543}"/>
              </a:ext>
            </a:extLst>
          </p:cNvPr>
          <p:cNvSpPr>
            <a:spLocks noGrp="1"/>
          </p:cNvSpPr>
          <p:nvPr>
            <p:ph type="ctrTitle"/>
          </p:nvPr>
        </p:nvSpPr>
        <p:spPr>
          <a:xfrm>
            <a:off x="768838" y="273863"/>
            <a:ext cx="10709031" cy="6130071"/>
          </a:xfrm>
        </p:spPr>
        <p:txBody>
          <a:bodyPr>
            <a:noAutofit/>
          </a:bodyPr>
          <a:lstStyle/>
          <a:p>
            <a:pPr algn="l"/>
            <a:r>
              <a:rPr lang="en-US" sz="4400" b="1" dirty="0" err="1"/>
              <a:t>Pari</a:t>
            </a:r>
            <a:r>
              <a:rPr lang="en-US" sz="4400" b="1" dirty="0"/>
              <a:t>: Sa </a:t>
            </a:r>
            <a:r>
              <a:rPr lang="en-US" sz="4400" b="1" dirty="0" err="1"/>
              <a:t>lahat</a:t>
            </a:r>
            <a:r>
              <a:rPr lang="en-US" sz="4400" b="1" dirty="0"/>
              <a:t> ng </a:t>
            </a:r>
            <a:r>
              <a:rPr lang="en-US" sz="4400" b="1" dirty="0" err="1"/>
              <a:t>pagpapalang</a:t>
            </a:r>
            <a:r>
              <a:rPr lang="en-US" sz="4400" b="1" dirty="0"/>
              <a:t> </a:t>
            </a:r>
            <a:r>
              <a:rPr lang="en-US" sz="4400" b="1" dirty="0" err="1"/>
              <a:t>patuloy</a:t>
            </a:r>
            <a:r>
              <a:rPr lang="en-US" sz="4400" b="1" dirty="0"/>
              <a:t> </a:t>
            </a:r>
            <a:r>
              <a:rPr lang="en-US" sz="4400" b="1" dirty="0" err="1"/>
              <a:t>niyang</a:t>
            </a:r>
            <a:r>
              <a:rPr lang="en-US" sz="4400" b="1" dirty="0"/>
              <a:t> </a:t>
            </a:r>
            <a:r>
              <a:rPr lang="en-US" sz="4400" b="1" dirty="0" err="1"/>
              <a:t>inihahandog</a:t>
            </a:r>
            <a:r>
              <a:rPr lang="en-US" sz="4400" b="1" dirty="0"/>
              <a:t>, </a:t>
            </a:r>
            <a:r>
              <a:rPr lang="en-US" sz="4400" b="1" dirty="0" err="1"/>
              <a:t>patuloy</a:t>
            </a:r>
            <a:r>
              <a:rPr lang="en-US" sz="4400" b="1" dirty="0"/>
              <a:t> </a:t>
            </a:r>
            <a:r>
              <a:rPr lang="en-US" sz="4400" b="1" dirty="0" err="1"/>
              <a:t>niya</a:t>
            </a:r>
            <a:r>
              <a:rPr lang="en-US" sz="4400" b="1" dirty="0"/>
              <a:t> </a:t>
            </a:r>
            <a:r>
              <a:rPr lang="en-US" sz="4400" b="1" dirty="0" err="1"/>
              <a:t>rin</a:t>
            </a:r>
            <a:r>
              <a:rPr lang="en-US" sz="4400" b="1" dirty="0"/>
              <a:t> </a:t>
            </a:r>
            <a:r>
              <a:rPr lang="en-US" sz="4400" b="1" dirty="0" err="1"/>
              <a:t>tayong</a:t>
            </a:r>
            <a:r>
              <a:rPr lang="en-US" sz="4400" b="1" dirty="0"/>
              <a:t> </a:t>
            </a:r>
            <a:r>
              <a:rPr lang="en-US" sz="4400" b="1" dirty="0" err="1"/>
              <a:t>pinaaalalahanan</a:t>
            </a:r>
            <a:r>
              <a:rPr lang="en-US" sz="4400" b="1" dirty="0"/>
              <a:t> ng </a:t>
            </a:r>
            <a:r>
              <a:rPr lang="en-US" sz="4400" b="1" dirty="0" err="1"/>
              <a:t>ating</a:t>
            </a:r>
            <a:r>
              <a:rPr lang="en-US" sz="4400" b="1" dirty="0"/>
              <a:t> </a:t>
            </a:r>
            <a:r>
              <a:rPr lang="en-US" sz="4400" b="1" dirty="0" err="1"/>
              <a:t>pagiging</a:t>
            </a:r>
            <a:r>
              <a:rPr lang="en-US" sz="4400" b="1" dirty="0"/>
              <a:t> </a:t>
            </a:r>
            <a:r>
              <a:rPr lang="en-US" sz="4400" b="1" dirty="0" err="1"/>
              <a:t>kapatid</a:t>
            </a:r>
            <a:r>
              <a:rPr lang="en-US" sz="4400" b="1" dirty="0"/>
              <a:t> at </a:t>
            </a:r>
            <a:r>
              <a:rPr lang="en-US" sz="4400" b="1" dirty="0" err="1"/>
              <a:t>katiwala</a:t>
            </a:r>
            <a:r>
              <a:rPr lang="en-US" sz="4400" b="1" dirty="0"/>
              <a:t> ng </a:t>
            </a:r>
            <a:r>
              <a:rPr lang="en-US" sz="4400" b="1" dirty="0" err="1"/>
              <a:t>lahat</a:t>
            </a:r>
            <a:r>
              <a:rPr lang="en-US" sz="4400" b="1" dirty="0"/>
              <a:t> ng </a:t>
            </a:r>
            <a:r>
              <a:rPr lang="en-US" sz="4400" b="1" dirty="0" err="1"/>
              <a:t>anyo</a:t>
            </a:r>
            <a:r>
              <a:rPr lang="en-US" sz="4400" b="1" dirty="0"/>
              <a:t> ng </a:t>
            </a:r>
            <a:r>
              <a:rPr lang="en-US" sz="4400" b="1" dirty="0" err="1"/>
              <a:t>buhay</a:t>
            </a:r>
            <a:r>
              <a:rPr lang="en-US" sz="4400" b="1" dirty="0"/>
              <a:t>. </a:t>
            </a:r>
            <a:br>
              <a:rPr lang="en-US" sz="4400" b="1" dirty="0"/>
            </a:br>
            <a:br>
              <a:rPr lang="en-US" sz="4400" b="1" dirty="0"/>
            </a:br>
            <a:r>
              <a:rPr lang="en-US" sz="4400" b="1" dirty="0" err="1"/>
              <a:t>Manalangin</a:t>
            </a:r>
            <a:r>
              <a:rPr lang="en-US" sz="4400" b="1" dirty="0"/>
              <a:t> </a:t>
            </a:r>
            <a:r>
              <a:rPr lang="en-US" sz="4400" b="1" dirty="0" err="1"/>
              <a:t>tayo</a:t>
            </a:r>
            <a:r>
              <a:rPr lang="en-US" sz="4400" b="1" dirty="0"/>
              <a:t> </a:t>
            </a:r>
            <a:r>
              <a:rPr lang="en-US" sz="4400" b="1" dirty="0" err="1"/>
              <a:t>sa</a:t>
            </a:r>
            <a:r>
              <a:rPr lang="en-US" sz="4400" b="1" dirty="0"/>
              <a:t> </a:t>
            </a:r>
            <a:r>
              <a:rPr lang="en-US" sz="4400" b="1" dirty="0" err="1"/>
              <a:t>Diyos</a:t>
            </a:r>
            <a:r>
              <a:rPr lang="en-US" sz="4400" b="1" dirty="0"/>
              <a:t> ng </a:t>
            </a:r>
            <a:r>
              <a:rPr lang="en-US" sz="4400" b="1" dirty="0" err="1"/>
              <a:t>Kagandahang-loob</a:t>
            </a:r>
            <a:r>
              <a:rPr lang="en-US" sz="4400" b="1" dirty="0"/>
              <a:t>, </a:t>
            </a:r>
            <a:r>
              <a:rPr lang="en-US" sz="4400" b="1" dirty="0" err="1"/>
              <a:t>sa</a:t>
            </a:r>
            <a:r>
              <a:rPr lang="en-US" sz="4400" b="1" dirty="0"/>
              <a:t> </a:t>
            </a:r>
            <a:r>
              <a:rPr lang="en-US" sz="4400" b="1" dirty="0" err="1"/>
              <a:t>Diyos</a:t>
            </a:r>
            <a:r>
              <a:rPr lang="en-US" sz="4400" b="1" dirty="0"/>
              <a:t> </a:t>
            </a:r>
            <a:r>
              <a:rPr lang="en-US" sz="4400" b="1" dirty="0" err="1"/>
              <a:t>na</a:t>
            </a:r>
            <a:r>
              <a:rPr lang="en-US" sz="4400" b="1" dirty="0"/>
              <a:t> </a:t>
            </a:r>
            <a:r>
              <a:rPr lang="en-US" sz="4400" b="1" dirty="0" err="1"/>
              <a:t>Maylikha</a:t>
            </a:r>
            <a:r>
              <a:rPr lang="en-US" sz="4400" b="1" dirty="0"/>
              <a:t> ng </a:t>
            </a:r>
            <a:r>
              <a:rPr lang="en-US" sz="4400" b="1" dirty="0" err="1"/>
              <a:t>lahat</a:t>
            </a:r>
            <a:r>
              <a:rPr lang="en-US" sz="4400" b="1" dirty="0"/>
              <a:t> ng </a:t>
            </a:r>
            <a:r>
              <a:rPr lang="en-US" sz="4400" b="1" dirty="0" err="1"/>
              <a:t>bagay</a:t>
            </a:r>
            <a:r>
              <a:rPr lang="en-US" sz="4400" b="1" dirty="0"/>
              <a:t> </a:t>
            </a:r>
            <a:r>
              <a:rPr lang="en-US" sz="4400" b="1" dirty="0" err="1"/>
              <a:t>na</a:t>
            </a:r>
            <a:r>
              <a:rPr lang="en-US" sz="4400" b="1" dirty="0"/>
              <a:t> </a:t>
            </a:r>
            <a:r>
              <a:rPr lang="en-US" sz="4400" b="1" dirty="0" err="1"/>
              <a:t>pag-isahin</a:t>
            </a:r>
            <a:r>
              <a:rPr lang="en-US" sz="4400" b="1" dirty="0"/>
              <a:t> </a:t>
            </a:r>
            <a:r>
              <a:rPr lang="en-US" sz="4400" b="1" dirty="0" err="1"/>
              <a:t>tayo</a:t>
            </a:r>
            <a:r>
              <a:rPr lang="en-US" sz="4400" b="1" dirty="0"/>
              <a:t> </a:t>
            </a:r>
            <a:r>
              <a:rPr lang="en-US" sz="4400" b="1" dirty="0" err="1"/>
              <a:t>sa</a:t>
            </a:r>
            <a:r>
              <a:rPr lang="en-US" sz="4400" b="1" dirty="0"/>
              <a:t> </a:t>
            </a:r>
            <a:r>
              <a:rPr lang="en-US" sz="4400" b="1" dirty="0" err="1"/>
              <a:t>pagdiriwang</a:t>
            </a:r>
            <a:r>
              <a:rPr lang="en-US" sz="4400" b="1" dirty="0"/>
              <a:t> </a:t>
            </a:r>
            <a:r>
              <a:rPr lang="en-US" sz="4400" b="1" dirty="0" err="1"/>
              <a:t>natin</a:t>
            </a:r>
            <a:r>
              <a:rPr lang="en-US" sz="4400" b="1" dirty="0"/>
              <a:t> </a:t>
            </a:r>
            <a:r>
              <a:rPr lang="en-US" sz="4400" b="1" dirty="0" err="1"/>
              <a:t>ngayon</a:t>
            </a:r>
            <a:r>
              <a:rPr lang="en-US" sz="4400" b="1" dirty="0"/>
              <a:t> ng Banal </a:t>
            </a:r>
            <a:r>
              <a:rPr lang="en-US" sz="4400" b="1" dirty="0" err="1"/>
              <a:t>na</a:t>
            </a:r>
            <a:r>
              <a:rPr lang="en-US" sz="4400" b="1" dirty="0"/>
              <a:t> </a:t>
            </a:r>
            <a:r>
              <a:rPr lang="en-US" sz="4400" b="1" dirty="0" err="1"/>
              <a:t>Eukaristiyang</a:t>
            </a:r>
            <a:r>
              <a:rPr lang="en-US" sz="4400" b="1" dirty="0"/>
              <a:t> </a:t>
            </a:r>
            <a:r>
              <a:rPr lang="en-US" sz="4400" b="1" dirty="0" err="1"/>
              <a:t>ito</a:t>
            </a:r>
            <a:endParaRPr lang="en-US" sz="4400" dirty="0"/>
          </a:p>
        </p:txBody>
      </p:sp>
    </p:spTree>
    <p:extLst>
      <p:ext uri="{BB962C8B-B14F-4D97-AF65-F5344CB8AC3E}">
        <p14:creationId xmlns:p14="http://schemas.microsoft.com/office/powerpoint/2010/main" val="3721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F8A-2503-4492-B359-CCAA31783543}"/>
              </a:ext>
            </a:extLst>
          </p:cNvPr>
          <p:cNvSpPr>
            <a:spLocks noGrp="1"/>
          </p:cNvSpPr>
          <p:nvPr>
            <p:ph type="ctrTitle"/>
          </p:nvPr>
        </p:nvSpPr>
        <p:spPr>
          <a:xfrm>
            <a:off x="565638" y="-64803"/>
            <a:ext cx="10709031" cy="6130071"/>
          </a:xfrm>
        </p:spPr>
        <p:txBody>
          <a:bodyPr>
            <a:noAutofit/>
          </a:bodyPr>
          <a:lstStyle/>
          <a:p>
            <a:pPr algn="l"/>
            <a:r>
              <a:rPr lang="en-US" sz="4800" b="1" dirty="0" err="1"/>
              <a:t>Pari</a:t>
            </a:r>
            <a:r>
              <a:rPr lang="en-US" sz="4800" b="1" dirty="0"/>
              <a:t>:</a:t>
            </a:r>
            <a:br>
              <a:rPr lang="en-US" sz="4800" b="1" dirty="0"/>
            </a:br>
            <a:r>
              <a:rPr lang="en-US" sz="4800" b="1" dirty="0" err="1"/>
              <a:t>upang</a:t>
            </a:r>
            <a:r>
              <a:rPr lang="en-US" sz="4800" b="1" dirty="0"/>
              <a:t> </a:t>
            </a:r>
            <a:r>
              <a:rPr lang="en-US" sz="4800" b="1" dirty="0" err="1"/>
              <a:t>sama-sama</a:t>
            </a:r>
            <a:r>
              <a:rPr lang="en-US" sz="4800" b="1" dirty="0"/>
              <a:t> </a:t>
            </a:r>
            <a:r>
              <a:rPr lang="en-US" sz="4800" b="1" dirty="0" err="1"/>
              <a:t>nating</a:t>
            </a:r>
            <a:r>
              <a:rPr lang="en-US" sz="4800" b="1" dirty="0"/>
              <a:t> </a:t>
            </a:r>
            <a:r>
              <a:rPr lang="en-US" sz="4800" b="1" dirty="0" err="1"/>
              <a:t>alalahanin</a:t>
            </a:r>
            <a:r>
              <a:rPr lang="en-US" sz="4800" b="1" dirty="0"/>
              <a:t> </a:t>
            </a:r>
            <a:r>
              <a:rPr lang="en-US" sz="4800" b="1" dirty="0" err="1"/>
              <a:t>nang</a:t>
            </a:r>
            <a:r>
              <a:rPr lang="en-US" sz="4800" b="1" dirty="0"/>
              <a:t> may </a:t>
            </a:r>
            <a:r>
              <a:rPr lang="en-US" sz="4800" b="1" dirty="0" err="1"/>
              <a:t>pasasalamat</a:t>
            </a:r>
            <a:r>
              <a:rPr lang="en-US" sz="4800" b="1" dirty="0"/>
              <a:t> at </a:t>
            </a:r>
            <a:r>
              <a:rPr lang="en-US" sz="4800" b="1" dirty="0" err="1"/>
              <a:t>galak</a:t>
            </a:r>
            <a:r>
              <a:rPr lang="en-US" sz="4800" b="1" dirty="0"/>
              <a:t> ang </a:t>
            </a:r>
            <a:r>
              <a:rPr lang="en-US" sz="4800" b="1" dirty="0" err="1"/>
              <a:t>lahat</a:t>
            </a:r>
            <a:r>
              <a:rPr lang="en-US" sz="4800" b="1" dirty="0"/>
              <a:t> ng </a:t>
            </a:r>
            <a:r>
              <a:rPr lang="en-US" sz="4800" b="1" dirty="0" err="1"/>
              <a:t>handog</a:t>
            </a:r>
            <a:r>
              <a:rPr lang="en-US" sz="4800" b="1" dirty="0"/>
              <a:t> </a:t>
            </a:r>
            <a:r>
              <a:rPr lang="en-US" sz="4800" b="1" dirty="0" err="1"/>
              <a:t>sa</a:t>
            </a:r>
            <a:r>
              <a:rPr lang="en-US" sz="4800" b="1" dirty="0"/>
              <a:t> </a:t>
            </a:r>
            <a:r>
              <a:rPr lang="en-US" sz="4800" b="1" dirty="0" err="1"/>
              <a:t>atin</a:t>
            </a:r>
            <a:r>
              <a:rPr lang="en-US" sz="4800" b="1" dirty="0"/>
              <a:t> </a:t>
            </a:r>
            <a:r>
              <a:rPr lang="en-US" sz="4800" b="1" dirty="0" err="1"/>
              <a:t>ni</a:t>
            </a:r>
            <a:r>
              <a:rPr lang="en-US" sz="4800" b="1" dirty="0"/>
              <a:t> </a:t>
            </a:r>
            <a:r>
              <a:rPr lang="en-US" sz="4800" b="1" dirty="0" err="1"/>
              <a:t>Inang</a:t>
            </a:r>
            <a:r>
              <a:rPr lang="en-US" sz="4800" b="1" dirty="0"/>
              <a:t> </a:t>
            </a:r>
            <a:r>
              <a:rPr lang="en-US" sz="4800" b="1" dirty="0" err="1"/>
              <a:t>Kalikasan</a:t>
            </a:r>
            <a:r>
              <a:rPr lang="en-US" sz="4800" b="1" dirty="0"/>
              <a:t>, at </a:t>
            </a:r>
            <a:r>
              <a:rPr lang="en-US" sz="4800" b="1" dirty="0" err="1"/>
              <a:t>sama-sama</a:t>
            </a:r>
            <a:r>
              <a:rPr lang="en-US" sz="4800" b="1" dirty="0"/>
              <a:t> din </a:t>
            </a:r>
            <a:r>
              <a:rPr lang="en-US" sz="4800" b="1" dirty="0" err="1"/>
              <a:t>nating</a:t>
            </a:r>
            <a:r>
              <a:rPr lang="en-US" sz="4800" b="1" dirty="0"/>
              <a:t> </a:t>
            </a:r>
            <a:r>
              <a:rPr lang="en-US" sz="4800" b="1" dirty="0" err="1"/>
              <a:t>mapanibago</a:t>
            </a:r>
            <a:r>
              <a:rPr lang="en-US" sz="4800" b="1" dirty="0"/>
              <a:t> ang </a:t>
            </a:r>
            <a:r>
              <a:rPr lang="en-US" sz="4800" b="1" dirty="0" err="1"/>
              <a:t>pagtatalaga</a:t>
            </a:r>
            <a:r>
              <a:rPr lang="en-US" sz="4800" b="1" dirty="0"/>
              <a:t> ng </a:t>
            </a:r>
            <a:r>
              <a:rPr lang="en-US" sz="4800" b="1" dirty="0" err="1"/>
              <a:t>ating</a:t>
            </a:r>
            <a:r>
              <a:rPr lang="en-US" sz="4800" b="1" dirty="0"/>
              <a:t> </a:t>
            </a:r>
            <a:r>
              <a:rPr lang="en-US" sz="4800" b="1" dirty="0" err="1"/>
              <a:t>mga</a:t>
            </a:r>
            <a:r>
              <a:rPr lang="en-US" sz="4800" b="1" dirty="0"/>
              <a:t> </a:t>
            </a:r>
            <a:r>
              <a:rPr lang="en-US" sz="4800" b="1" dirty="0" err="1"/>
              <a:t>sarili</a:t>
            </a:r>
            <a:r>
              <a:rPr lang="en-US" sz="4800" b="1" dirty="0"/>
              <a:t> </a:t>
            </a:r>
            <a:r>
              <a:rPr lang="en-US" sz="4800" b="1" dirty="0" err="1"/>
              <a:t>sa</a:t>
            </a:r>
            <a:r>
              <a:rPr lang="en-US" sz="4800" b="1" dirty="0"/>
              <a:t> </a:t>
            </a:r>
            <a:r>
              <a:rPr lang="en-US" sz="4800" b="1" dirty="0" err="1"/>
              <a:t>pangangalaga</a:t>
            </a:r>
            <a:r>
              <a:rPr lang="en-US" sz="4800" b="1" dirty="0"/>
              <a:t> </a:t>
            </a:r>
            <a:r>
              <a:rPr lang="en-US" sz="4800" b="1" dirty="0" err="1"/>
              <a:t>sa</a:t>
            </a:r>
            <a:r>
              <a:rPr lang="en-US" sz="4800" b="1" dirty="0"/>
              <a:t> </a:t>
            </a:r>
            <a:r>
              <a:rPr lang="en-US" sz="4800" b="1" dirty="0" err="1"/>
              <a:t>Kanya</a:t>
            </a:r>
            <a:r>
              <a:rPr lang="en-US" sz="4800" b="1" dirty="0"/>
              <a:t> at </a:t>
            </a:r>
            <a:r>
              <a:rPr lang="en-US" sz="4800" b="1" dirty="0" err="1"/>
              <a:t>sa</a:t>
            </a:r>
            <a:r>
              <a:rPr lang="en-US" sz="4800" b="1" dirty="0"/>
              <a:t> </a:t>
            </a:r>
            <a:r>
              <a:rPr lang="en-US" sz="4800" b="1" dirty="0" err="1"/>
              <a:t>pagpapanumbalik</a:t>
            </a:r>
            <a:r>
              <a:rPr lang="en-US" sz="4800" b="1" dirty="0"/>
              <a:t> ng </a:t>
            </a:r>
            <a:r>
              <a:rPr lang="en-US" sz="4800" b="1" dirty="0" err="1"/>
              <a:t>Kanyang</a:t>
            </a:r>
            <a:r>
              <a:rPr lang="en-US" sz="4800" b="1" dirty="0"/>
              <a:t> </a:t>
            </a:r>
            <a:r>
              <a:rPr lang="en-US" sz="4800" b="1" dirty="0" err="1"/>
              <a:t>kagandahan</a:t>
            </a:r>
            <a:r>
              <a:rPr lang="en-US" sz="4800" b="1" dirty="0"/>
              <a:t>.</a:t>
            </a:r>
            <a:endParaRPr lang="en-US" sz="4800" dirty="0"/>
          </a:p>
        </p:txBody>
      </p:sp>
    </p:spTree>
    <p:extLst>
      <p:ext uri="{BB962C8B-B14F-4D97-AF65-F5344CB8AC3E}">
        <p14:creationId xmlns:p14="http://schemas.microsoft.com/office/powerpoint/2010/main" val="347006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683924" y="555274"/>
            <a:ext cx="10515600" cy="1325563"/>
          </a:xfrm>
        </p:spPr>
        <p:txBody>
          <a:bodyPr>
            <a:normAutofit/>
          </a:bodyPr>
          <a:lstStyle/>
          <a:p>
            <a:pPr algn="ctr"/>
            <a:r>
              <a:rPr lang="en-US" sz="6000" b="1" dirty="0" err="1"/>
              <a:t>Pagbabalik-loob</a:t>
            </a:r>
            <a:endParaRPr lang="en-US" sz="6000" b="1" dirty="0"/>
          </a:p>
        </p:txBody>
      </p:sp>
      <p:pic>
        <p:nvPicPr>
          <p:cNvPr id="3" name="Picture 2" descr="C:\Users\Valued User\Documents\Background for ppt presentation during mass\imagesCA14JAC6.jpg">
            <a:extLst>
              <a:ext uri="{FF2B5EF4-FFF2-40B4-BE49-F238E27FC236}">
                <a16:creationId xmlns:a16="http://schemas.microsoft.com/office/drawing/2014/main" id="{7BE52D1F-127F-4EF2-B954-8193C2662020}"/>
              </a:ext>
            </a:extLst>
          </p:cNvPr>
          <p:cNvPicPr>
            <a:picLocks noChangeAspect="1" noChangeArrowheads="1"/>
          </p:cNvPicPr>
          <p:nvPr/>
        </p:nvPicPr>
        <p:blipFill>
          <a:blip r:embed="rId2"/>
          <a:srcRect/>
          <a:stretch>
            <a:fillRect/>
          </a:stretch>
        </p:blipFill>
        <p:spPr bwMode="auto">
          <a:xfrm>
            <a:off x="4189475" y="2238742"/>
            <a:ext cx="3504497" cy="3705225"/>
          </a:xfrm>
          <a:prstGeom prst="rect">
            <a:avLst/>
          </a:prstGeom>
          <a:noFill/>
        </p:spPr>
      </p:pic>
    </p:spTree>
    <p:extLst>
      <p:ext uri="{BB962C8B-B14F-4D97-AF65-F5344CB8AC3E}">
        <p14:creationId xmlns:p14="http://schemas.microsoft.com/office/powerpoint/2010/main" val="4123102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3392-4666-4618-BCD8-D94BBE03A5F0}"/>
              </a:ext>
            </a:extLst>
          </p:cNvPr>
          <p:cNvSpPr>
            <a:spLocks noGrp="1"/>
          </p:cNvSpPr>
          <p:nvPr>
            <p:ph type="ctrTitle"/>
          </p:nvPr>
        </p:nvSpPr>
        <p:spPr>
          <a:xfrm>
            <a:off x="971677" y="2431679"/>
            <a:ext cx="10533185" cy="6040316"/>
          </a:xfrm>
        </p:spPr>
        <p:txBody>
          <a:bodyPr>
            <a:noAutofit/>
          </a:bodyPr>
          <a:lstStyle/>
          <a:p>
            <a:pPr algn="l"/>
            <a:r>
              <a:rPr lang="en-US" sz="4800" b="1" dirty="0" err="1"/>
              <a:t>Pari</a:t>
            </a:r>
            <a:r>
              <a:rPr lang="en-US" sz="4800" b="1" dirty="0"/>
              <a:t>: Sa </a:t>
            </a:r>
            <a:r>
              <a:rPr lang="en-US" sz="4800" b="1" dirty="0" err="1"/>
              <a:t>pagdiriwang</a:t>
            </a:r>
            <a:r>
              <a:rPr lang="en-US" sz="4800" b="1" dirty="0"/>
              <a:t> </a:t>
            </a:r>
            <a:r>
              <a:rPr lang="en-US" sz="4800" b="1" dirty="0" err="1"/>
              <a:t>natin</a:t>
            </a:r>
            <a:r>
              <a:rPr lang="en-US" sz="4800" b="1" dirty="0"/>
              <a:t> </a:t>
            </a:r>
            <a:r>
              <a:rPr lang="en-US" sz="4800" b="1" dirty="0" err="1"/>
              <a:t>ngayon</a:t>
            </a:r>
            <a:r>
              <a:rPr lang="en-US" sz="4800" b="1" dirty="0"/>
              <a:t>, </a:t>
            </a:r>
            <a:r>
              <a:rPr lang="en-US" sz="4800" b="1" dirty="0" err="1"/>
              <a:t>ating</a:t>
            </a:r>
            <a:r>
              <a:rPr lang="en-US" sz="4800" b="1" dirty="0"/>
              <a:t> </a:t>
            </a:r>
            <a:r>
              <a:rPr lang="en-US" sz="4800" b="1" dirty="0" err="1"/>
              <a:t>ituon</a:t>
            </a:r>
            <a:r>
              <a:rPr lang="en-US" sz="4800" b="1" dirty="0"/>
              <a:t> ang </a:t>
            </a:r>
            <a:r>
              <a:rPr lang="en-US" sz="4800" b="1" dirty="0" err="1"/>
              <a:t>ating</a:t>
            </a:r>
            <a:r>
              <a:rPr lang="en-US" sz="4800" b="1" dirty="0"/>
              <a:t> </a:t>
            </a:r>
            <a:r>
              <a:rPr lang="en-US" sz="4800" b="1" dirty="0" err="1"/>
              <a:t>pagbabalik-loob</a:t>
            </a:r>
            <a:r>
              <a:rPr lang="en-US" sz="4800" b="1" dirty="0"/>
              <a:t> </a:t>
            </a:r>
            <a:r>
              <a:rPr lang="en-US" sz="4800" b="1" dirty="0" err="1"/>
              <a:t>sa</a:t>
            </a:r>
            <a:r>
              <a:rPr lang="en-US" sz="4800" b="1" dirty="0"/>
              <a:t> </a:t>
            </a:r>
            <a:r>
              <a:rPr lang="en-US" sz="4800" b="1" dirty="0" err="1"/>
              <a:t>paghingi</a:t>
            </a:r>
            <a:r>
              <a:rPr lang="en-US" sz="4800" b="1" dirty="0"/>
              <a:t> ng </a:t>
            </a:r>
            <a:r>
              <a:rPr lang="en-US" sz="4800" b="1" dirty="0" err="1"/>
              <a:t>kapatawaran</a:t>
            </a:r>
            <a:r>
              <a:rPr lang="en-US" sz="4800" b="1" dirty="0"/>
              <a:t> </a:t>
            </a:r>
            <a:r>
              <a:rPr lang="en-US" sz="4800" b="1" dirty="0" err="1"/>
              <a:t>sa</a:t>
            </a:r>
            <a:r>
              <a:rPr lang="en-US" sz="4800" b="1" dirty="0"/>
              <a:t> </a:t>
            </a:r>
            <a:r>
              <a:rPr lang="en-US" sz="4800" b="1" dirty="0" err="1"/>
              <a:t>mga</a:t>
            </a:r>
            <a:r>
              <a:rPr lang="en-US" sz="4800" b="1" dirty="0"/>
              <a:t> </a:t>
            </a:r>
            <a:r>
              <a:rPr lang="en-US" sz="4800" b="1" dirty="0" err="1"/>
              <a:t>nagawa</a:t>
            </a:r>
            <a:r>
              <a:rPr lang="en-US" sz="4800" b="1" dirty="0"/>
              <a:t> </a:t>
            </a:r>
            <a:r>
              <a:rPr lang="en-US" sz="4800" b="1" dirty="0" err="1"/>
              <a:t>nating</a:t>
            </a:r>
            <a:r>
              <a:rPr lang="en-US" sz="4800" b="1" dirty="0"/>
              <a:t> </a:t>
            </a:r>
            <a:r>
              <a:rPr lang="en-US" sz="4800" b="1" dirty="0" err="1"/>
              <a:t>paglapastangan</a:t>
            </a:r>
            <a:r>
              <a:rPr lang="en-US" sz="4800" b="1" dirty="0"/>
              <a:t> at </a:t>
            </a:r>
            <a:r>
              <a:rPr lang="en-US" sz="4800" b="1" dirty="0" err="1"/>
              <a:t>pagsira</a:t>
            </a:r>
            <a:r>
              <a:rPr lang="en-US" sz="4800" b="1" dirty="0"/>
              <a:t> </a:t>
            </a:r>
            <a:r>
              <a:rPr lang="en-US" sz="4800" b="1" dirty="0" err="1"/>
              <a:t>sa</a:t>
            </a:r>
            <a:r>
              <a:rPr lang="en-US" sz="4800" b="1" dirty="0"/>
              <a:t> </a:t>
            </a:r>
            <a:r>
              <a:rPr lang="en-US" sz="4800" b="1" dirty="0" err="1"/>
              <a:t>kagandahan</a:t>
            </a:r>
            <a:r>
              <a:rPr lang="en-US" sz="4800" b="1" dirty="0"/>
              <a:t>, </a:t>
            </a:r>
            <a:r>
              <a:rPr lang="en-US" sz="4800" b="1" dirty="0" err="1"/>
              <a:t>buhay</a:t>
            </a:r>
            <a:r>
              <a:rPr lang="en-US" sz="4800" b="1" dirty="0"/>
              <a:t> at </a:t>
            </a:r>
            <a:r>
              <a:rPr lang="en-US" sz="4800" b="1" dirty="0" err="1"/>
              <a:t>kabanalan</a:t>
            </a:r>
            <a:r>
              <a:rPr lang="en-US" sz="4800" b="1" dirty="0"/>
              <a:t> ng </a:t>
            </a:r>
            <a:r>
              <a:rPr lang="en-US" sz="4800" b="1" dirty="0" err="1"/>
              <a:t>ating</a:t>
            </a:r>
            <a:r>
              <a:rPr lang="en-US" sz="4800" b="1" dirty="0"/>
              <a:t> </a:t>
            </a:r>
            <a:r>
              <a:rPr lang="en-US" sz="4800" b="1" dirty="0" err="1"/>
              <a:t>Inang</a:t>
            </a:r>
            <a:r>
              <a:rPr lang="en-US" sz="4800" b="1" dirty="0"/>
              <a:t> </a:t>
            </a:r>
            <a:r>
              <a:rPr lang="en-US" sz="4800" b="1" dirty="0" err="1"/>
              <a:t>Kalikasan</a:t>
            </a:r>
            <a:r>
              <a:rPr lang="en-US" sz="4800" b="1" dirty="0"/>
              <a:t>, </a:t>
            </a:r>
            <a:br>
              <a:rPr lang="en-US" sz="4800" b="1" dirty="0"/>
            </a:br>
            <a:br>
              <a:rPr lang="en-US" sz="4800" b="1" dirty="0"/>
            </a:br>
            <a:r>
              <a:rPr lang="en-US" sz="4800" b="1" dirty="0"/>
              <a:t>(</a:t>
            </a:r>
            <a:r>
              <a:rPr lang="en-US" sz="4800" b="1" dirty="0" err="1"/>
              <a:t>Aawitin</a:t>
            </a:r>
            <a:r>
              <a:rPr lang="en-US" sz="4800" b="1" dirty="0"/>
              <a:t> ang </a:t>
            </a:r>
            <a:r>
              <a:rPr lang="en-US" sz="4800" b="1" dirty="0" err="1"/>
              <a:t>Panginoon</a:t>
            </a:r>
            <a:r>
              <a:rPr lang="en-US" sz="4800" b="1" dirty="0"/>
              <a:t>, </a:t>
            </a:r>
            <a:r>
              <a:rPr lang="en-US" sz="4800" b="1" dirty="0" err="1"/>
              <a:t>Maawa</a:t>
            </a:r>
            <a:r>
              <a:rPr lang="en-US" sz="4800" b="1" dirty="0"/>
              <a:t> Ka)</a:t>
            </a:r>
            <a:br>
              <a:rPr lang="en-US" sz="4800" b="1" dirty="0"/>
            </a:br>
            <a:br>
              <a:rPr lang="en-US" sz="4800" b="1" dirty="0"/>
            </a:br>
            <a:br>
              <a:rPr lang="en-US" sz="4800" b="1" dirty="0"/>
            </a:br>
            <a:br>
              <a:rPr lang="en-US" sz="4800" b="1" dirty="0"/>
            </a:br>
            <a:endParaRPr lang="en-US" sz="4800" dirty="0"/>
          </a:p>
        </p:txBody>
      </p:sp>
    </p:spTree>
    <p:extLst>
      <p:ext uri="{BB962C8B-B14F-4D97-AF65-F5344CB8AC3E}">
        <p14:creationId xmlns:p14="http://schemas.microsoft.com/office/powerpoint/2010/main" val="74681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851788" y="1316293"/>
            <a:ext cx="10515600" cy="1325563"/>
          </a:xfrm>
        </p:spPr>
        <p:txBody>
          <a:bodyPr>
            <a:noAutofit/>
          </a:bodyPr>
          <a:lstStyle/>
          <a:p>
            <a:pPr algn="ctr"/>
            <a:r>
              <a:rPr lang="en-US" sz="13800" b="1" dirty="0"/>
              <a:t>Gloria</a:t>
            </a:r>
          </a:p>
        </p:txBody>
      </p:sp>
      <p:pic>
        <p:nvPicPr>
          <p:cNvPr id="5" name="Picture 4" descr="C:\Users\Valued User\Documents\Background for ppt presentation during mass\thumbnailCAFH9GEM.jpg">
            <a:extLst>
              <a:ext uri="{FF2B5EF4-FFF2-40B4-BE49-F238E27FC236}">
                <a16:creationId xmlns:a16="http://schemas.microsoft.com/office/drawing/2014/main" id="{0139E6B1-99AB-9940-AE7B-077FF8203890}"/>
              </a:ext>
            </a:extLst>
          </p:cNvPr>
          <p:cNvPicPr>
            <a:picLocks noChangeAspect="1" noChangeArrowheads="1"/>
          </p:cNvPicPr>
          <p:nvPr/>
        </p:nvPicPr>
        <p:blipFill>
          <a:blip r:embed="rId2"/>
          <a:srcRect/>
          <a:stretch>
            <a:fillRect/>
          </a:stretch>
        </p:blipFill>
        <p:spPr bwMode="auto">
          <a:xfrm>
            <a:off x="3367144" y="3076488"/>
            <a:ext cx="5852160" cy="2807425"/>
          </a:xfrm>
          <a:prstGeom prst="rect">
            <a:avLst/>
          </a:prstGeom>
          <a:noFill/>
        </p:spPr>
      </p:pic>
    </p:spTree>
    <p:extLst>
      <p:ext uri="{BB962C8B-B14F-4D97-AF65-F5344CB8AC3E}">
        <p14:creationId xmlns:p14="http://schemas.microsoft.com/office/powerpoint/2010/main" val="2110033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61292" y="920018"/>
            <a:ext cx="10515600" cy="1325563"/>
          </a:xfrm>
        </p:spPr>
        <p:txBody>
          <a:bodyPr>
            <a:normAutofit/>
          </a:bodyPr>
          <a:lstStyle/>
          <a:p>
            <a:pPr algn="ctr"/>
            <a:r>
              <a:rPr lang="en-US" sz="6000" b="1" dirty="0" err="1"/>
              <a:t>Panalanging</a:t>
            </a:r>
            <a:r>
              <a:rPr lang="en-US" sz="6000" b="1" dirty="0"/>
              <a:t> </a:t>
            </a:r>
            <a:r>
              <a:rPr lang="en-US" sz="6000" b="1" dirty="0" err="1"/>
              <a:t>Pambungad</a:t>
            </a:r>
            <a:endParaRPr lang="en-US" sz="6000" b="1" dirty="0"/>
          </a:p>
        </p:txBody>
      </p:sp>
      <p:pic>
        <p:nvPicPr>
          <p:cNvPr id="4" name="Picture 3" descr="http://ts2.mm.bing.net/images/thumbnail.aspx?q=1204378347157&amp;id=a12eb962aae09bd666e005ae2794be8f">
            <a:extLst>
              <a:ext uri="{FF2B5EF4-FFF2-40B4-BE49-F238E27FC236}">
                <a16:creationId xmlns:a16="http://schemas.microsoft.com/office/drawing/2014/main" id="{9BE97B31-3270-478B-9942-DE2DC5A8DBF5}"/>
              </a:ext>
            </a:extLst>
          </p:cNvPr>
          <p:cNvPicPr>
            <a:picLocks noChangeAspect="1" noChangeArrowheads="1"/>
          </p:cNvPicPr>
          <p:nvPr/>
        </p:nvPicPr>
        <p:blipFill>
          <a:blip r:embed="rId2"/>
          <a:srcRect/>
          <a:stretch>
            <a:fillRect/>
          </a:stretch>
        </p:blipFill>
        <p:spPr bwMode="auto">
          <a:xfrm>
            <a:off x="5376008" y="2472429"/>
            <a:ext cx="2362200" cy="3238500"/>
          </a:xfrm>
          <a:prstGeom prst="rect">
            <a:avLst/>
          </a:prstGeom>
          <a:noFill/>
        </p:spPr>
      </p:pic>
    </p:spTree>
    <p:extLst>
      <p:ext uri="{BB962C8B-B14F-4D97-AF65-F5344CB8AC3E}">
        <p14:creationId xmlns:p14="http://schemas.microsoft.com/office/powerpoint/2010/main" val="2440945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8B3B-1DB3-4C11-A74B-C02754B27B3C}"/>
              </a:ext>
            </a:extLst>
          </p:cNvPr>
          <p:cNvSpPr>
            <a:spLocks noGrp="1"/>
          </p:cNvSpPr>
          <p:nvPr>
            <p:ph type="ctrTitle"/>
          </p:nvPr>
        </p:nvSpPr>
        <p:spPr>
          <a:xfrm>
            <a:off x="791959" y="-69362"/>
            <a:ext cx="10937630" cy="7350369"/>
          </a:xfrm>
        </p:spPr>
        <p:txBody>
          <a:bodyPr>
            <a:noAutofit/>
          </a:bodyPr>
          <a:lstStyle/>
          <a:p>
            <a:pPr algn="l"/>
            <a:r>
              <a:rPr lang="en-US" b="1" dirty="0" err="1"/>
              <a:t>Pari</a:t>
            </a:r>
            <a:r>
              <a:rPr lang="en-US" b="1" dirty="0"/>
              <a:t>: </a:t>
            </a:r>
            <a:r>
              <a:rPr lang="en-US" b="1" dirty="0" err="1"/>
              <a:t>Diyos</a:t>
            </a:r>
            <a:r>
              <a:rPr lang="en-US" b="1" dirty="0"/>
              <a:t> ng </a:t>
            </a:r>
            <a:r>
              <a:rPr lang="en-US" b="1" dirty="0" err="1"/>
              <a:t>pag-ibig</a:t>
            </a:r>
            <a:r>
              <a:rPr lang="en-US" b="1" dirty="0"/>
              <a:t> at </a:t>
            </a:r>
            <a:r>
              <a:rPr lang="en-US" b="1" dirty="0" err="1"/>
              <a:t>buhay</a:t>
            </a:r>
            <a:r>
              <a:rPr lang="en-US" b="1" dirty="0"/>
              <a:t>, </a:t>
            </a:r>
            <a:r>
              <a:rPr lang="en-US" b="1" dirty="0" err="1"/>
              <a:t>pasikatin</a:t>
            </a:r>
            <a:r>
              <a:rPr lang="en-US" b="1" dirty="0"/>
              <a:t> </a:t>
            </a:r>
            <a:r>
              <a:rPr lang="en-US" b="1" dirty="0" err="1"/>
              <a:t>mo</a:t>
            </a:r>
            <a:r>
              <a:rPr lang="en-US" b="1" dirty="0"/>
              <a:t> </a:t>
            </a:r>
            <a:r>
              <a:rPr lang="en-US" b="1" dirty="0" err="1"/>
              <a:t>sa</a:t>
            </a:r>
            <a:r>
              <a:rPr lang="en-US" b="1" dirty="0"/>
              <a:t> </a:t>
            </a:r>
            <a:r>
              <a:rPr lang="en-US" b="1" dirty="0" err="1"/>
              <a:t>amin</a:t>
            </a:r>
            <a:r>
              <a:rPr lang="en-US" b="1" dirty="0"/>
              <a:t> ang </a:t>
            </a:r>
            <a:r>
              <a:rPr lang="en-US" b="1" dirty="0" err="1"/>
              <a:t>iyong</a:t>
            </a:r>
            <a:r>
              <a:rPr lang="en-US" b="1" dirty="0"/>
              <a:t> </a:t>
            </a:r>
            <a:r>
              <a:rPr lang="en-US" b="1" dirty="0" err="1"/>
              <a:t>kariktan</a:t>
            </a:r>
            <a:r>
              <a:rPr lang="en-US" b="1" dirty="0"/>
              <a:t> at </a:t>
            </a:r>
            <a:r>
              <a:rPr lang="en-US" b="1" dirty="0" err="1"/>
              <a:t>panatilihin</a:t>
            </a:r>
            <a:r>
              <a:rPr lang="en-US" b="1" dirty="0"/>
              <a:t> </a:t>
            </a:r>
            <a:r>
              <a:rPr lang="en-US" b="1" dirty="0" err="1"/>
              <a:t>mo</a:t>
            </a:r>
            <a:r>
              <a:rPr lang="en-US" b="1" dirty="0"/>
              <a:t> </a:t>
            </a:r>
            <a:r>
              <a:rPr lang="en-US" b="1" dirty="0" err="1"/>
              <a:t>sa</a:t>
            </a:r>
            <a:r>
              <a:rPr lang="en-US" b="1" dirty="0"/>
              <a:t> </a:t>
            </a:r>
            <a:r>
              <a:rPr lang="en-US" b="1" dirty="0" err="1"/>
              <a:t>aming</a:t>
            </a:r>
            <a:r>
              <a:rPr lang="en-US" b="1" dirty="0"/>
              <a:t> </a:t>
            </a:r>
            <a:r>
              <a:rPr lang="en-US" b="1" dirty="0" err="1"/>
              <a:t>loobin</a:t>
            </a:r>
            <a:r>
              <a:rPr lang="en-US" b="1" dirty="0"/>
              <a:t> ang </a:t>
            </a:r>
            <a:r>
              <a:rPr lang="en-US" b="1" dirty="0" err="1"/>
              <a:t>kaliwanagan</a:t>
            </a:r>
            <a:r>
              <a:rPr lang="en-US" b="1" dirty="0"/>
              <a:t> ng </a:t>
            </a:r>
            <a:r>
              <a:rPr lang="en-US" b="1" dirty="0" err="1"/>
              <a:t>Espiritung</a:t>
            </a:r>
            <a:r>
              <a:rPr lang="en-US" b="1" dirty="0"/>
              <a:t> Banal </a:t>
            </a:r>
            <a:r>
              <a:rPr lang="en-US" b="1" dirty="0" err="1"/>
              <a:t>na</a:t>
            </a:r>
            <a:r>
              <a:rPr lang="en-US" b="1" dirty="0"/>
              <a:t> </a:t>
            </a:r>
            <a:r>
              <a:rPr lang="en-US" b="1" dirty="0" err="1"/>
              <a:t>sa</a:t>
            </a:r>
            <a:r>
              <a:rPr lang="en-US" b="1" dirty="0"/>
              <a:t> </a:t>
            </a:r>
            <a:r>
              <a:rPr lang="en-US" b="1" dirty="0" err="1"/>
              <a:t>amin</a:t>
            </a:r>
            <a:r>
              <a:rPr lang="en-US" b="1" dirty="0"/>
              <a:t> ay </a:t>
            </a:r>
            <a:r>
              <a:rPr lang="en-US" b="1" dirty="0" err="1"/>
              <a:t>muling</a:t>
            </a:r>
            <a:r>
              <a:rPr lang="en-US" b="1" dirty="0"/>
              <a:t> </a:t>
            </a:r>
            <a:r>
              <a:rPr lang="en-US" b="1" dirty="0" err="1"/>
              <a:t>nagsilang</a:t>
            </a:r>
            <a:br>
              <a:rPr lang="en-US" sz="4800" b="1" dirty="0"/>
            </a:br>
            <a:br>
              <a:rPr lang="en-US" sz="4800" dirty="0"/>
            </a:br>
            <a:endParaRPr lang="en-US" sz="4800" dirty="0"/>
          </a:p>
        </p:txBody>
      </p:sp>
    </p:spTree>
    <p:extLst>
      <p:ext uri="{BB962C8B-B14F-4D97-AF65-F5344CB8AC3E}">
        <p14:creationId xmlns:p14="http://schemas.microsoft.com/office/powerpoint/2010/main" val="394542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8B3B-1DB3-4C11-A74B-C02754B27B3C}"/>
              </a:ext>
            </a:extLst>
          </p:cNvPr>
          <p:cNvSpPr>
            <a:spLocks noGrp="1"/>
          </p:cNvSpPr>
          <p:nvPr>
            <p:ph type="ctrTitle"/>
          </p:nvPr>
        </p:nvSpPr>
        <p:spPr>
          <a:xfrm>
            <a:off x="783492" y="0"/>
            <a:ext cx="10937630" cy="7350369"/>
          </a:xfrm>
        </p:spPr>
        <p:txBody>
          <a:bodyPr>
            <a:noAutofit/>
          </a:bodyPr>
          <a:lstStyle/>
          <a:p>
            <a:pPr algn="l"/>
            <a:r>
              <a:rPr lang="en-US" b="1" dirty="0" err="1"/>
              <a:t>Pari</a:t>
            </a:r>
            <a:r>
              <a:rPr lang="en-US" b="1" dirty="0"/>
              <a:t>: </a:t>
            </a:r>
            <a:r>
              <a:rPr lang="en-US" b="1" dirty="0" err="1"/>
              <a:t>sa</a:t>
            </a:r>
            <a:r>
              <a:rPr lang="en-US" b="1" dirty="0"/>
              <a:t> </a:t>
            </a:r>
            <a:r>
              <a:rPr lang="en-US" b="1" dirty="0" err="1"/>
              <a:t>pamamagitan</a:t>
            </a:r>
            <a:r>
              <a:rPr lang="en-US" b="1" dirty="0"/>
              <a:t> </a:t>
            </a:r>
            <a:r>
              <a:rPr lang="en-US" b="1" dirty="0" err="1"/>
              <a:t>ni</a:t>
            </a:r>
            <a:r>
              <a:rPr lang="en-US" b="1" dirty="0"/>
              <a:t> </a:t>
            </a:r>
            <a:r>
              <a:rPr lang="en-US" b="1" dirty="0" err="1"/>
              <a:t>Hesukristo</a:t>
            </a:r>
            <a:r>
              <a:rPr lang="en-US" b="1" dirty="0"/>
              <a:t>, ang </a:t>
            </a:r>
            <a:r>
              <a:rPr lang="en-US" b="1" dirty="0" err="1"/>
              <a:t>Pagkain</a:t>
            </a:r>
            <a:r>
              <a:rPr lang="en-US" b="1" dirty="0"/>
              <a:t> at </a:t>
            </a:r>
            <a:r>
              <a:rPr lang="en-US" b="1" dirty="0" err="1"/>
              <a:t>Inumin</a:t>
            </a:r>
            <a:r>
              <a:rPr lang="en-US" b="1" dirty="0"/>
              <a:t> </a:t>
            </a:r>
            <a:r>
              <a:rPr lang="en-US" b="1" dirty="0" err="1"/>
              <a:t>na</a:t>
            </a:r>
            <a:r>
              <a:rPr lang="en-US" b="1" dirty="0"/>
              <a:t> </a:t>
            </a:r>
            <a:r>
              <a:rPr lang="en-US" b="1" dirty="0" err="1"/>
              <a:t>nagbibigay</a:t>
            </a:r>
            <a:r>
              <a:rPr lang="en-US" b="1" dirty="0"/>
              <a:t> </a:t>
            </a:r>
            <a:r>
              <a:rPr lang="en-US" b="1" dirty="0" err="1"/>
              <a:t>Buhay</a:t>
            </a:r>
            <a:r>
              <a:rPr lang="en-US" b="1" dirty="0"/>
              <a:t> </a:t>
            </a:r>
            <a:r>
              <a:rPr lang="en-US" b="1" dirty="0" err="1"/>
              <a:t>sa</a:t>
            </a:r>
            <a:r>
              <a:rPr lang="en-US" b="1" dirty="0"/>
              <a:t> </a:t>
            </a:r>
            <a:r>
              <a:rPr lang="en-US" b="1" dirty="0" err="1"/>
              <a:t>aming</a:t>
            </a:r>
            <a:r>
              <a:rPr lang="en-US" b="1" dirty="0"/>
              <a:t> </a:t>
            </a:r>
            <a:r>
              <a:rPr lang="en-US" b="1" dirty="0" err="1"/>
              <a:t>tanan</a:t>
            </a:r>
            <a:r>
              <a:rPr lang="en-US" b="1" dirty="0"/>
              <a:t>, </a:t>
            </a:r>
            <a:r>
              <a:rPr lang="en-US" b="1" dirty="0" err="1"/>
              <a:t>ngayon</a:t>
            </a:r>
            <a:r>
              <a:rPr lang="en-US" b="1" dirty="0"/>
              <a:t> at </a:t>
            </a:r>
            <a:r>
              <a:rPr lang="en-US" b="1" dirty="0" err="1"/>
              <a:t>magpasawalang</a:t>
            </a:r>
            <a:r>
              <a:rPr lang="en-US" b="1" dirty="0"/>
              <a:t> </a:t>
            </a:r>
            <a:r>
              <a:rPr lang="en-US" b="1" dirty="0" err="1"/>
              <a:t>hanggan</a:t>
            </a:r>
            <a:r>
              <a:rPr lang="en-US" b="1" dirty="0"/>
              <a:t>.</a:t>
            </a:r>
            <a:br>
              <a:rPr lang="en-US" sz="4800" b="1" dirty="0"/>
            </a:br>
            <a:br>
              <a:rPr lang="en-US" sz="4800" b="1" dirty="0"/>
            </a:br>
            <a:br>
              <a:rPr lang="en-US" sz="4800" dirty="0"/>
            </a:br>
            <a:endParaRPr lang="en-US" sz="4800" dirty="0"/>
          </a:p>
        </p:txBody>
      </p:sp>
    </p:spTree>
    <p:extLst>
      <p:ext uri="{BB962C8B-B14F-4D97-AF65-F5344CB8AC3E}">
        <p14:creationId xmlns:p14="http://schemas.microsoft.com/office/powerpoint/2010/main" val="3643387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023533" y="1441936"/>
            <a:ext cx="8822267" cy="3121272"/>
          </a:xfrm>
        </p:spPr>
        <p:txBody>
          <a:bodyPr>
            <a:normAutofit fontScale="90000"/>
          </a:bodyPr>
          <a:lstStyle/>
          <a:p>
            <a:pPr algn="l"/>
            <a:r>
              <a:rPr lang="en-US" sz="14200" b="1" dirty="0"/>
              <a:t>Lahat: Amen</a:t>
            </a:r>
            <a:br>
              <a:rPr lang="en-US" sz="8000" dirty="0"/>
            </a:br>
            <a:endParaRPr lang="en-US" sz="8000" dirty="0"/>
          </a:p>
        </p:txBody>
      </p:sp>
      <p:pic>
        <p:nvPicPr>
          <p:cNvPr id="3" name="Picture 2" descr="http://t1.gstatic.com/images?q=tbn:ANd9GcRTBYhdwLRro4xT83nWjKQ28UmO0kOsnPQIDY8f4klDPgIhkdSXBg">
            <a:extLst>
              <a:ext uri="{FF2B5EF4-FFF2-40B4-BE49-F238E27FC236}">
                <a16:creationId xmlns:a16="http://schemas.microsoft.com/office/drawing/2014/main" id="{3804B5F7-E67C-480F-9778-117D5523A19C}"/>
              </a:ext>
            </a:extLst>
          </p:cNvPr>
          <p:cNvPicPr>
            <a:picLocks noChangeAspect="1" noChangeArrowheads="1"/>
          </p:cNvPicPr>
          <p:nvPr/>
        </p:nvPicPr>
        <p:blipFill>
          <a:blip r:embed="rId2"/>
          <a:srcRect/>
          <a:stretch>
            <a:fillRect/>
          </a:stretch>
        </p:blipFill>
        <p:spPr bwMode="auto">
          <a:xfrm>
            <a:off x="4387361" y="3508131"/>
            <a:ext cx="3276600" cy="2286000"/>
          </a:xfrm>
          <a:prstGeom prst="rect">
            <a:avLst/>
          </a:prstGeom>
          <a:noFill/>
        </p:spPr>
      </p:pic>
    </p:spTree>
    <p:extLst>
      <p:ext uri="{BB962C8B-B14F-4D97-AF65-F5344CB8AC3E}">
        <p14:creationId xmlns:p14="http://schemas.microsoft.com/office/powerpoint/2010/main" val="125082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93585" y="2184156"/>
            <a:ext cx="5861215" cy="1325563"/>
          </a:xfrm>
        </p:spPr>
        <p:txBody>
          <a:bodyPr>
            <a:normAutofit fontScale="90000"/>
          </a:bodyPr>
          <a:lstStyle/>
          <a:p>
            <a:pPr algn="ctr"/>
            <a:r>
              <a:rPr lang="en-US" sz="7200" b="1" dirty="0"/>
              <a:t>PAGPAPAHAYAG </a:t>
            </a:r>
            <a:br>
              <a:rPr lang="en-US" sz="7200" b="1" dirty="0"/>
            </a:br>
            <a:r>
              <a:rPr lang="en-US" sz="6000" b="1" dirty="0"/>
              <a:t>ng </a:t>
            </a:r>
            <a:br>
              <a:rPr lang="en-US" sz="7200" b="1" dirty="0"/>
            </a:br>
            <a:r>
              <a:rPr lang="en-US" sz="7200" b="1" dirty="0"/>
              <a:t>SALITA NG DIYOS</a:t>
            </a:r>
          </a:p>
        </p:txBody>
      </p:sp>
      <p:pic>
        <p:nvPicPr>
          <p:cNvPr id="6" name="Picture 5" descr="C:\Users\Valued User\Documents\Background for ppt presentation during mass\imagesCAZ97HVK.jpg">
            <a:extLst>
              <a:ext uri="{FF2B5EF4-FFF2-40B4-BE49-F238E27FC236}">
                <a16:creationId xmlns:a16="http://schemas.microsoft.com/office/drawing/2014/main" id="{60011377-927E-4B39-92E9-2A5891185564}"/>
              </a:ext>
            </a:extLst>
          </p:cNvPr>
          <p:cNvPicPr>
            <a:picLocks noChangeAspect="1" noChangeArrowheads="1"/>
          </p:cNvPicPr>
          <p:nvPr/>
        </p:nvPicPr>
        <p:blipFill>
          <a:blip r:embed="rId2"/>
          <a:srcRect/>
          <a:stretch>
            <a:fillRect/>
          </a:stretch>
        </p:blipFill>
        <p:spPr bwMode="auto">
          <a:xfrm>
            <a:off x="7687733" y="2200954"/>
            <a:ext cx="3627967" cy="3611841"/>
          </a:xfrm>
          <a:prstGeom prst="rect">
            <a:avLst/>
          </a:prstGeom>
          <a:noFill/>
        </p:spPr>
      </p:pic>
    </p:spTree>
    <p:extLst>
      <p:ext uri="{BB962C8B-B14F-4D97-AF65-F5344CB8AC3E}">
        <p14:creationId xmlns:p14="http://schemas.microsoft.com/office/powerpoint/2010/main" val="403290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8E0B-D2F6-4612-9F18-D4EC61652FBB}"/>
              </a:ext>
            </a:extLst>
          </p:cNvPr>
          <p:cNvSpPr>
            <a:spLocks noGrp="1"/>
          </p:cNvSpPr>
          <p:nvPr>
            <p:ph type="ctrTitle"/>
          </p:nvPr>
        </p:nvSpPr>
        <p:spPr>
          <a:xfrm>
            <a:off x="663732" y="1506071"/>
            <a:ext cx="11315699" cy="3351007"/>
          </a:xfrm>
        </p:spPr>
        <p:txBody>
          <a:bodyPr>
            <a:noAutofit/>
          </a:bodyPr>
          <a:lstStyle/>
          <a:p>
            <a:pPr algn="l"/>
            <a:r>
              <a:rPr lang="en-US" sz="4800" b="1" dirty="0" err="1"/>
              <a:t>Tagapamuno</a:t>
            </a:r>
            <a:r>
              <a:rPr lang="en-US" sz="4800" b="1" dirty="0"/>
              <a:t>:</a:t>
            </a:r>
            <a:br>
              <a:rPr lang="en-US" sz="4800" b="1" dirty="0"/>
            </a:br>
            <a:br>
              <a:rPr lang="en-US" sz="4800" b="1" dirty="0"/>
            </a:br>
            <a:r>
              <a:rPr lang="nn-NO" sz="4800" b="1" dirty="0"/>
              <a:t>Sa sandaling ito, tawagin muna natin ang presensya ng buong Sangkalikasan.</a:t>
            </a:r>
            <a:br>
              <a:rPr lang="en-US" sz="4800" b="1" dirty="0"/>
            </a:br>
            <a:endParaRPr lang="en-US" sz="3600" dirty="0"/>
          </a:p>
        </p:txBody>
      </p:sp>
    </p:spTree>
    <p:extLst>
      <p:ext uri="{BB962C8B-B14F-4D97-AF65-F5344CB8AC3E}">
        <p14:creationId xmlns:p14="http://schemas.microsoft.com/office/powerpoint/2010/main" val="4051969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220132" y="2545374"/>
            <a:ext cx="9554471" cy="1325563"/>
          </a:xfrm>
        </p:spPr>
        <p:txBody>
          <a:bodyPr>
            <a:normAutofit fontScale="90000"/>
          </a:bodyPr>
          <a:lstStyle/>
          <a:p>
            <a:pPr algn="ctr"/>
            <a:r>
              <a:rPr lang="en-US" sz="6700" b="1" dirty="0"/>
              <a:t>Unang </a:t>
            </a:r>
            <a:r>
              <a:rPr lang="en-US" sz="6700" b="1" dirty="0" err="1"/>
              <a:t>Pagbasa</a:t>
            </a:r>
            <a:br>
              <a:rPr lang="en-US" sz="6700" b="1" dirty="0"/>
            </a:br>
            <a:br>
              <a:rPr lang="en-US" sz="6000" b="1" dirty="0"/>
            </a:br>
            <a:r>
              <a:rPr lang="en-PH" sz="6000" b="1" dirty="0" err="1"/>
              <a:t>Habakuk</a:t>
            </a:r>
            <a:r>
              <a:rPr lang="en-PH" sz="6000" b="1" dirty="0"/>
              <a:t> 1:2-3; 2:2-4 </a:t>
            </a:r>
            <a:br>
              <a:rPr lang="en-PH" sz="6000" dirty="0"/>
            </a:br>
            <a:endParaRPr lang="en-US" sz="6000" b="1" dirty="0"/>
          </a:p>
        </p:txBody>
      </p:sp>
      <p:pic>
        <p:nvPicPr>
          <p:cNvPr id="3" name="Picture 2" descr="http://ts2.mm.bing.net/images/thumbnail.aspx?q=1156645257345&amp;id=ee0b141162a679284c08a3998ea91e88">
            <a:extLst>
              <a:ext uri="{FF2B5EF4-FFF2-40B4-BE49-F238E27FC236}">
                <a16:creationId xmlns:a16="http://schemas.microsoft.com/office/drawing/2014/main" id="{10F3544E-B5C6-4632-917A-EE6AA727C6C4}"/>
              </a:ext>
            </a:extLst>
          </p:cNvPr>
          <p:cNvPicPr>
            <a:picLocks noChangeAspect="1" noChangeArrowheads="1"/>
          </p:cNvPicPr>
          <p:nvPr/>
        </p:nvPicPr>
        <p:blipFill>
          <a:blip r:embed="rId2"/>
          <a:srcRect/>
          <a:stretch>
            <a:fillRect/>
          </a:stretch>
        </p:blipFill>
        <p:spPr bwMode="auto">
          <a:xfrm>
            <a:off x="8796867" y="3408783"/>
            <a:ext cx="2703471" cy="2384615"/>
          </a:xfrm>
          <a:prstGeom prst="rect">
            <a:avLst/>
          </a:prstGeom>
          <a:noFill/>
        </p:spPr>
      </p:pic>
    </p:spTree>
    <p:extLst>
      <p:ext uri="{BB962C8B-B14F-4D97-AF65-F5344CB8AC3E}">
        <p14:creationId xmlns:p14="http://schemas.microsoft.com/office/powerpoint/2010/main" val="342152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983810" y="3565435"/>
            <a:ext cx="10770575" cy="3130064"/>
          </a:xfrm>
        </p:spPr>
        <p:txBody>
          <a:bodyPr>
            <a:noAutofit/>
          </a:bodyPr>
          <a:lstStyle/>
          <a:p>
            <a:pPr algn="l"/>
            <a:r>
              <a:rPr lang="en-US" sz="7200" b="1" dirty="0" err="1"/>
              <a:t>Tagabasa</a:t>
            </a:r>
            <a:r>
              <a:rPr lang="en-US" sz="7200" b="1" dirty="0"/>
              <a:t>: </a:t>
            </a:r>
            <a:br>
              <a:rPr lang="en-US" sz="7200" b="1" dirty="0"/>
            </a:br>
            <a:r>
              <a:rPr lang="en-US" sz="7200" b="1" dirty="0"/>
              <a:t>Ang </a:t>
            </a:r>
            <a:r>
              <a:rPr lang="en-US" sz="7200" b="1" dirty="0" err="1"/>
              <a:t>Salita</a:t>
            </a:r>
            <a:r>
              <a:rPr lang="en-US" sz="7200" b="1" dirty="0"/>
              <a:t> ng </a:t>
            </a:r>
            <a:r>
              <a:rPr lang="en-US" sz="7200" b="1" dirty="0" err="1"/>
              <a:t>Diyos</a:t>
            </a:r>
            <a:r>
              <a:rPr lang="en-US" sz="7200" b="1" dirty="0"/>
              <a:t>.</a:t>
            </a:r>
            <a:br>
              <a:rPr lang="en-US" sz="7200" b="1" dirty="0"/>
            </a:br>
            <a:br>
              <a:rPr lang="en-US" sz="7200" b="1" dirty="0"/>
            </a:br>
            <a:r>
              <a:rPr lang="en-US" sz="8800" b="1" dirty="0"/>
              <a:t>Lahat: Salamat </a:t>
            </a:r>
            <a:r>
              <a:rPr lang="en-US" sz="8800" b="1" dirty="0" err="1"/>
              <a:t>sa</a:t>
            </a:r>
            <a:r>
              <a:rPr lang="en-US" sz="8800" b="1" dirty="0"/>
              <a:t> </a:t>
            </a:r>
            <a:r>
              <a:rPr lang="en-US" sz="8800" b="1" dirty="0" err="1"/>
              <a:t>Diyos</a:t>
            </a:r>
            <a:r>
              <a:rPr lang="en-US" sz="8800" b="1" dirty="0"/>
              <a:t>.</a:t>
            </a:r>
            <a:br>
              <a:rPr lang="en-US" sz="5400" dirty="0"/>
            </a:br>
            <a:endParaRPr lang="en-US" sz="5400" dirty="0"/>
          </a:p>
        </p:txBody>
      </p:sp>
    </p:spTree>
    <p:extLst>
      <p:ext uri="{BB962C8B-B14F-4D97-AF65-F5344CB8AC3E}">
        <p14:creationId xmlns:p14="http://schemas.microsoft.com/office/powerpoint/2010/main" val="2165382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4691185" y="2690018"/>
            <a:ext cx="7153682" cy="1325563"/>
          </a:xfrm>
        </p:spPr>
        <p:txBody>
          <a:bodyPr>
            <a:normAutofit fontScale="90000"/>
          </a:bodyPr>
          <a:lstStyle/>
          <a:p>
            <a:pPr algn="ctr"/>
            <a:r>
              <a:rPr lang="en-US" sz="6700" b="1" dirty="0" err="1"/>
              <a:t>Salmong</a:t>
            </a:r>
            <a:r>
              <a:rPr lang="en-US" sz="6700" b="1" dirty="0"/>
              <a:t> </a:t>
            </a:r>
            <a:r>
              <a:rPr lang="en-US" sz="6700" b="1" dirty="0" err="1"/>
              <a:t>Tugunan</a:t>
            </a:r>
            <a:r>
              <a:rPr lang="en-US" sz="6700" b="1" dirty="0"/>
              <a:t> </a:t>
            </a:r>
            <a:br>
              <a:rPr lang="en-US" sz="6000" b="1" dirty="0"/>
            </a:br>
            <a:br>
              <a:rPr lang="en-US" sz="6000" b="1" dirty="0"/>
            </a:br>
            <a:r>
              <a:rPr lang="en-PH" b="1" i="1" dirty="0" err="1"/>
              <a:t>Ngayon</a:t>
            </a:r>
            <a:r>
              <a:rPr lang="en-PH" b="1" i="1" dirty="0"/>
              <a:t> kung </a:t>
            </a:r>
            <a:r>
              <a:rPr lang="en-PH" b="1" i="1" dirty="0" err="1"/>
              <a:t>inyong</a:t>
            </a:r>
            <a:r>
              <a:rPr lang="en-PH" b="1" i="1" dirty="0"/>
              <a:t> </a:t>
            </a:r>
            <a:r>
              <a:rPr lang="en-PH" b="1" i="1" dirty="0" err="1"/>
              <a:t>didinggin</a:t>
            </a:r>
            <a:r>
              <a:rPr lang="en-PH" b="1" i="1" dirty="0"/>
              <a:t> ang </a:t>
            </a:r>
            <a:r>
              <a:rPr lang="en-PH" b="1" i="1" dirty="0" err="1"/>
              <a:t>kanyang</a:t>
            </a:r>
            <a:r>
              <a:rPr lang="en-PH" b="1" i="1" dirty="0"/>
              <a:t> </a:t>
            </a:r>
            <a:r>
              <a:rPr lang="en-PH" b="1" i="1" dirty="0" err="1"/>
              <a:t>tinig</a:t>
            </a:r>
            <a:r>
              <a:rPr lang="en-PH" b="1" i="1" dirty="0"/>
              <a:t>, </a:t>
            </a:r>
            <a:r>
              <a:rPr lang="en-PH" b="1" i="1" dirty="0" err="1"/>
              <a:t>huwag</a:t>
            </a:r>
            <a:r>
              <a:rPr lang="en-PH" b="1" i="1" dirty="0"/>
              <a:t> </a:t>
            </a:r>
            <a:r>
              <a:rPr lang="en-PH" b="1" i="1" dirty="0" err="1"/>
              <a:t>ninyong</a:t>
            </a:r>
            <a:r>
              <a:rPr lang="en-PH" b="1" i="1" dirty="0"/>
              <a:t> </a:t>
            </a:r>
            <a:r>
              <a:rPr lang="en-PH" b="1" i="1" dirty="0" err="1"/>
              <a:t>papagmatigasin</a:t>
            </a:r>
            <a:r>
              <a:rPr lang="en-PH" b="1" i="1" dirty="0"/>
              <a:t> ang </a:t>
            </a:r>
            <a:r>
              <a:rPr lang="en-PH" b="1" i="1" dirty="0" err="1"/>
              <a:t>inyong</a:t>
            </a:r>
            <a:r>
              <a:rPr lang="en-PH" b="1" i="1" dirty="0"/>
              <a:t> </a:t>
            </a:r>
            <a:r>
              <a:rPr lang="en-PH" b="1" i="1" dirty="0" err="1"/>
              <a:t>puso</a:t>
            </a:r>
            <a:r>
              <a:rPr lang="en-PH" b="1" i="1" dirty="0"/>
              <a:t>. </a:t>
            </a:r>
            <a:br>
              <a:rPr lang="en-PH" sz="6000" dirty="0"/>
            </a:br>
            <a:endParaRPr lang="en-US" sz="6000" b="1" dirty="0"/>
          </a:p>
        </p:txBody>
      </p:sp>
      <p:pic>
        <p:nvPicPr>
          <p:cNvPr id="4" name="Picture 3" descr="http://62.0.5.137/ts2.mm.bing.net/images/thumbnail.aspx?q=1204592914193&amp;id=5d787f615bfefb05874731880ff2de41">
            <a:extLst>
              <a:ext uri="{FF2B5EF4-FFF2-40B4-BE49-F238E27FC236}">
                <a16:creationId xmlns:a16="http://schemas.microsoft.com/office/drawing/2014/main" id="{CEC2AB60-A0B2-45C2-87BE-42138F9E3E1E}"/>
              </a:ext>
            </a:extLst>
          </p:cNvPr>
          <p:cNvPicPr>
            <a:picLocks noChangeAspect="1" noChangeArrowheads="1"/>
          </p:cNvPicPr>
          <p:nvPr/>
        </p:nvPicPr>
        <p:blipFill>
          <a:blip r:embed="rId2"/>
          <a:srcRect/>
          <a:stretch>
            <a:fillRect/>
          </a:stretch>
        </p:blipFill>
        <p:spPr bwMode="auto">
          <a:xfrm>
            <a:off x="508000" y="1262520"/>
            <a:ext cx="3988696" cy="3554024"/>
          </a:xfrm>
          <a:prstGeom prst="rect">
            <a:avLst/>
          </a:prstGeom>
          <a:noFill/>
        </p:spPr>
      </p:pic>
    </p:spTree>
    <p:extLst>
      <p:ext uri="{BB962C8B-B14F-4D97-AF65-F5344CB8AC3E}">
        <p14:creationId xmlns:p14="http://schemas.microsoft.com/office/powerpoint/2010/main" val="3074716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211667" y="2410893"/>
            <a:ext cx="9715337" cy="1325563"/>
          </a:xfrm>
        </p:spPr>
        <p:txBody>
          <a:bodyPr>
            <a:normAutofit fontScale="90000"/>
          </a:bodyPr>
          <a:lstStyle/>
          <a:p>
            <a:pPr algn="ctr"/>
            <a:r>
              <a:rPr lang="en-US" sz="6700" b="1" dirty="0" err="1"/>
              <a:t>Ikalawang</a:t>
            </a:r>
            <a:r>
              <a:rPr lang="en-US" sz="6700" b="1" dirty="0"/>
              <a:t> </a:t>
            </a:r>
            <a:r>
              <a:rPr lang="en-US" sz="6700" b="1" dirty="0" err="1"/>
              <a:t>Pagbasa</a:t>
            </a:r>
            <a:br>
              <a:rPr lang="en-US" sz="6700" b="1" dirty="0"/>
            </a:br>
            <a:br>
              <a:rPr lang="en-US" sz="6000" b="1" dirty="0"/>
            </a:br>
            <a:r>
              <a:rPr lang="en-PH" sz="5300" b="1" dirty="0"/>
              <a:t>2 </a:t>
            </a:r>
            <a:r>
              <a:rPr lang="en-PH" sz="5300" b="1" dirty="0" err="1"/>
              <a:t>Timoteo</a:t>
            </a:r>
            <a:r>
              <a:rPr lang="en-PH" sz="5300" b="1" dirty="0"/>
              <a:t> 1:6-8, 13-14 </a:t>
            </a:r>
            <a:br>
              <a:rPr lang="en-PH" sz="6000" dirty="0"/>
            </a:br>
            <a:endParaRPr lang="en-US" sz="6000" b="1" dirty="0"/>
          </a:p>
        </p:txBody>
      </p:sp>
      <p:pic>
        <p:nvPicPr>
          <p:cNvPr id="3" name="Picture 2" descr="http://ts2.mm.bing.net/images/thumbnail.aspx?q=1156645257345&amp;id=ee0b141162a679284c08a3998ea91e88">
            <a:extLst>
              <a:ext uri="{FF2B5EF4-FFF2-40B4-BE49-F238E27FC236}">
                <a16:creationId xmlns:a16="http://schemas.microsoft.com/office/drawing/2014/main" id="{10F3544E-B5C6-4632-917A-EE6AA727C6C4}"/>
              </a:ext>
            </a:extLst>
          </p:cNvPr>
          <p:cNvPicPr>
            <a:picLocks noChangeAspect="1" noChangeArrowheads="1"/>
          </p:cNvPicPr>
          <p:nvPr/>
        </p:nvPicPr>
        <p:blipFill>
          <a:blip r:embed="rId2"/>
          <a:srcRect/>
          <a:stretch>
            <a:fillRect/>
          </a:stretch>
        </p:blipFill>
        <p:spPr bwMode="auto">
          <a:xfrm>
            <a:off x="8517466" y="3073675"/>
            <a:ext cx="2949005" cy="2601189"/>
          </a:xfrm>
          <a:prstGeom prst="rect">
            <a:avLst/>
          </a:prstGeom>
          <a:noFill/>
        </p:spPr>
      </p:pic>
    </p:spTree>
    <p:extLst>
      <p:ext uri="{BB962C8B-B14F-4D97-AF65-F5344CB8AC3E}">
        <p14:creationId xmlns:p14="http://schemas.microsoft.com/office/powerpoint/2010/main" val="277510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43961" y="2597247"/>
            <a:ext cx="10770575" cy="3130064"/>
          </a:xfrm>
        </p:spPr>
        <p:txBody>
          <a:bodyPr>
            <a:noAutofit/>
          </a:bodyPr>
          <a:lstStyle/>
          <a:p>
            <a:pPr algn="l"/>
            <a:r>
              <a:rPr lang="en-US" sz="6600" b="1" dirty="0" err="1"/>
              <a:t>Tagabasa</a:t>
            </a:r>
            <a:r>
              <a:rPr lang="en-US" sz="6600" b="1" dirty="0"/>
              <a:t>: </a:t>
            </a:r>
            <a:br>
              <a:rPr lang="en-US" sz="6600" b="1" dirty="0"/>
            </a:br>
            <a:r>
              <a:rPr lang="en-US" sz="6600" b="1" dirty="0"/>
              <a:t>Ang </a:t>
            </a:r>
            <a:r>
              <a:rPr lang="en-US" sz="6600" b="1" dirty="0" err="1"/>
              <a:t>Salita</a:t>
            </a:r>
            <a:r>
              <a:rPr lang="en-US" sz="6600" b="1" dirty="0"/>
              <a:t> ng </a:t>
            </a:r>
            <a:r>
              <a:rPr lang="en-US" sz="6600" b="1" dirty="0" err="1"/>
              <a:t>Diyos</a:t>
            </a:r>
            <a:r>
              <a:rPr lang="en-US" sz="6600" b="1" dirty="0"/>
              <a:t>.</a:t>
            </a:r>
            <a:br>
              <a:rPr lang="en-US" sz="6600" b="1" dirty="0"/>
            </a:br>
            <a:br>
              <a:rPr lang="en-US" sz="6600" b="1" dirty="0"/>
            </a:br>
            <a:r>
              <a:rPr lang="en-US" sz="8000" b="1" dirty="0"/>
              <a:t>Lahat: Salamat </a:t>
            </a:r>
            <a:r>
              <a:rPr lang="en-US" sz="8000" b="1" dirty="0" err="1"/>
              <a:t>sa</a:t>
            </a:r>
            <a:r>
              <a:rPr lang="en-US" sz="8000" b="1" dirty="0"/>
              <a:t> </a:t>
            </a:r>
            <a:r>
              <a:rPr lang="en-US" sz="8000" b="1" dirty="0" err="1"/>
              <a:t>Diyos</a:t>
            </a:r>
            <a:r>
              <a:rPr lang="en-US" sz="8000" b="1" dirty="0"/>
              <a:t>.</a:t>
            </a:r>
            <a:br>
              <a:rPr lang="en-US" sz="4800" dirty="0"/>
            </a:br>
            <a:endParaRPr lang="en-US" sz="4800" dirty="0"/>
          </a:p>
        </p:txBody>
      </p:sp>
    </p:spTree>
    <p:extLst>
      <p:ext uri="{BB962C8B-B14F-4D97-AF65-F5344CB8AC3E}">
        <p14:creationId xmlns:p14="http://schemas.microsoft.com/office/powerpoint/2010/main" val="1534325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07330" y="2814271"/>
            <a:ext cx="10515600" cy="1325563"/>
          </a:xfrm>
        </p:spPr>
        <p:txBody>
          <a:bodyPr>
            <a:noAutofit/>
          </a:bodyPr>
          <a:lstStyle/>
          <a:p>
            <a:br>
              <a:rPr lang="en-US" sz="5400" b="1" dirty="0"/>
            </a:br>
            <a:br>
              <a:rPr lang="en-US" sz="5400" b="1" dirty="0"/>
            </a:br>
            <a:r>
              <a:rPr lang="en-US" sz="6000" b="1" dirty="0" err="1"/>
              <a:t>Aklamasyon</a:t>
            </a:r>
            <a:r>
              <a:rPr lang="en-US" sz="5400" b="1" dirty="0"/>
              <a:t>:</a:t>
            </a:r>
            <a:br>
              <a:rPr lang="en-US" sz="5400" b="1" dirty="0"/>
            </a:br>
            <a:br>
              <a:rPr lang="en-US" sz="5400" b="1" dirty="0"/>
            </a:br>
            <a:r>
              <a:rPr lang="en-US" sz="6600" b="1" dirty="0" err="1"/>
              <a:t>Aleluya</a:t>
            </a:r>
            <a:r>
              <a:rPr lang="en-US" sz="6600" b="1" dirty="0"/>
              <a:t>, </a:t>
            </a:r>
            <a:r>
              <a:rPr lang="en-US" sz="6600" b="1" dirty="0" err="1"/>
              <a:t>aleluya</a:t>
            </a:r>
            <a:r>
              <a:rPr lang="en-US" sz="6600" b="1" dirty="0"/>
              <a:t>, </a:t>
            </a:r>
            <a:br>
              <a:rPr lang="en-US" sz="6600" b="1" dirty="0"/>
            </a:br>
            <a:r>
              <a:rPr lang="en-US" sz="6600" b="1" dirty="0"/>
              <a:t>kami ay </a:t>
            </a:r>
            <a:r>
              <a:rPr lang="en-US" sz="6600" b="1" dirty="0" err="1"/>
              <a:t>gawin</a:t>
            </a:r>
            <a:r>
              <a:rPr lang="en-US" sz="6600" b="1" dirty="0"/>
              <a:t> </a:t>
            </a:r>
            <a:r>
              <a:rPr lang="en-US" sz="6600" b="1" dirty="0" err="1"/>
              <a:t>mong</a:t>
            </a:r>
            <a:r>
              <a:rPr lang="en-US" sz="6600" b="1" dirty="0"/>
              <a:t> </a:t>
            </a:r>
            <a:r>
              <a:rPr lang="en-US" sz="6600" b="1" dirty="0" err="1"/>
              <a:t>daan</a:t>
            </a:r>
            <a:br>
              <a:rPr lang="en-US" sz="6600" b="1" dirty="0"/>
            </a:br>
            <a:r>
              <a:rPr lang="en-US" sz="6600" b="1" dirty="0"/>
              <a:t>ng </a:t>
            </a:r>
            <a:r>
              <a:rPr lang="en-US" sz="6600" b="1" dirty="0" err="1"/>
              <a:t>iyong</a:t>
            </a:r>
            <a:r>
              <a:rPr lang="en-US" sz="6600" b="1" dirty="0"/>
              <a:t> </a:t>
            </a:r>
            <a:r>
              <a:rPr lang="en-US" sz="6600" b="1" dirty="0" err="1"/>
              <a:t>pag-ibig</a:t>
            </a:r>
            <a:r>
              <a:rPr lang="en-US" sz="6600" b="1" dirty="0"/>
              <a:t>, </a:t>
            </a:r>
            <a:r>
              <a:rPr lang="en-US" sz="6600" b="1" dirty="0" err="1"/>
              <a:t>kapayapaan</a:t>
            </a:r>
            <a:r>
              <a:rPr lang="en-US" sz="6600" b="1" dirty="0"/>
              <a:t> </a:t>
            </a:r>
            <a:br>
              <a:rPr lang="en-US" sz="6600" b="1" dirty="0"/>
            </a:br>
            <a:r>
              <a:rPr lang="en-US" sz="6600" b="1" dirty="0"/>
              <a:t>at </a:t>
            </a:r>
            <a:r>
              <a:rPr lang="en-US" sz="6600" b="1" dirty="0" err="1"/>
              <a:t>katarungan</a:t>
            </a:r>
            <a:r>
              <a:rPr lang="en-US" sz="6600" b="1" dirty="0"/>
              <a:t>, </a:t>
            </a:r>
            <a:r>
              <a:rPr lang="en-US" sz="6600" b="1" dirty="0" err="1"/>
              <a:t>aleluya</a:t>
            </a:r>
            <a:r>
              <a:rPr lang="en-US" sz="6600" b="1" dirty="0"/>
              <a:t>!</a:t>
            </a:r>
            <a:br>
              <a:rPr lang="en-US" sz="6600" b="1" dirty="0"/>
            </a:br>
            <a:r>
              <a:rPr lang="en-US" b="1" dirty="0"/>
              <a:t> </a:t>
            </a:r>
            <a:br>
              <a:rPr lang="en-US" dirty="0"/>
            </a:br>
            <a:br>
              <a:rPr lang="en-US" b="1" dirty="0"/>
            </a:br>
            <a:endParaRPr lang="en-US" b="1" dirty="0"/>
          </a:p>
        </p:txBody>
      </p:sp>
      <p:pic>
        <p:nvPicPr>
          <p:cNvPr id="6" name="Picture 5">
            <a:extLst>
              <a:ext uri="{FF2B5EF4-FFF2-40B4-BE49-F238E27FC236}">
                <a16:creationId xmlns:a16="http://schemas.microsoft.com/office/drawing/2014/main" id="{5C998D61-D1FD-4CB8-94D3-2523B4C35F75}"/>
              </a:ext>
            </a:extLst>
          </p:cNvPr>
          <p:cNvPicPr>
            <a:picLocks noChangeAspect="1"/>
          </p:cNvPicPr>
          <p:nvPr/>
        </p:nvPicPr>
        <p:blipFill>
          <a:blip r:embed="rId2"/>
          <a:stretch>
            <a:fillRect/>
          </a:stretch>
        </p:blipFill>
        <p:spPr>
          <a:xfrm>
            <a:off x="7103533" y="393516"/>
            <a:ext cx="3987800" cy="2659162"/>
          </a:xfrm>
          <a:prstGeom prst="ellipse">
            <a:avLst/>
          </a:prstGeom>
          <a:ln>
            <a:noFill/>
          </a:ln>
          <a:effectLst>
            <a:softEdge rad="112500"/>
          </a:effectLst>
        </p:spPr>
      </p:pic>
    </p:spTree>
    <p:extLst>
      <p:ext uri="{BB962C8B-B14F-4D97-AF65-F5344CB8AC3E}">
        <p14:creationId xmlns:p14="http://schemas.microsoft.com/office/powerpoint/2010/main" val="3941556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61648" y="3112476"/>
            <a:ext cx="10770575" cy="3130064"/>
          </a:xfrm>
        </p:spPr>
        <p:txBody>
          <a:bodyPr>
            <a:noAutofit/>
          </a:bodyPr>
          <a:lstStyle/>
          <a:p>
            <a:pPr algn="l"/>
            <a:r>
              <a:rPr lang="en-US" sz="7200" b="1" dirty="0" err="1"/>
              <a:t>Pari</a:t>
            </a:r>
            <a:r>
              <a:rPr lang="en-US" sz="7200" b="1" dirty="0"/>
              <a:t>: </a:t>
            </a:r>
            <a:br>
              <a:rPr lang="en-US" sz="7200" b="1" dirty="0"/>
            </a:br>
            <a:r>
              <a:rPr lang="en-US" sz="7200" b="1" dirty="0" err="1"/>
              <a:t>Sumainyo</a:t>
            </a:r>
            <a:r>
              <a:rPr lang="en-US" sz="7200" b="1" dirty="0"/>
              <a:t> ang </a:t>
            </a:r>
            <a:r>
              <a:rPr lang="en-US" sz="7200" b="1" dirty="0" err="1"/>
              <a:t>Panginoon</a:t>
            </a:r>
            <a:r>
              <a:rPr lang="en-US" sz="7200" b="1" dirty="0"/>
              <a:t>.</a:t>
            </a:r>
            <a:br>
              <a:rPr lang="en-US" sz="7200" b="1" dirty="0"/>
            </a:br>
            <a:br>
              <a:rPr lang="en-US" sz="8800" b="1" dirty="0"/>
            </a:br>
            <a:r>
              <a:rPr lang="en-US" sz="8800" b="1" dirty="0"/>
              <a:t>Lahat: At </a:t>
            </a:r>
            <a:r>
              <a:rPr lang="en-US" sz="8800" b="1" dirty="0" err="1"/>
              <a:t>sumainyo</a:t>
            </a:r>
            <a:r>
              <a:rPr lang="en-US" sz="8800" b="1" dirty="0"/>
              <a:t> </a:t>
            </a:r>
            <a:r>
              <a:rPr lang="en-US" sz="8800" b="1" dirty="0" err="1"/>
              <a:t>rin</a:t>
            </a:r>
            <a:r>
              <a:rPr lang="en-US" sz="8800" b="1" dirty="0"/>
              <a:t>.</a:t>
            </a:r>
            <a:br>
              <a:rPr lang="en-US" sz="5400" dirty="0"/>
            </a:br>
            <a:endParaRPr lang="en-US" sz="5400" dirty="0"/>
          </a:p>
        </p:txBody>
      </p:sp>
    </p:spTree>
    <p:extLst>
      <p:ext uri="{BB962C8B-B14F-4D97-AF65-F5344CB8AC3E}">
        <p14:creationId xmlns:p14="http://schemas.microsoft.com/office/powerpoint/2010/main" val="191574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60019" y="3558603"/>
            <a:ext cx="10770575" cy="3130064"/>
          </a:xfrm>
        </p:spPr>
        <p:txBody>
          <a:bodyPr>
            <a:noAutofit/>
          </a:bodyPr>
          <a:lstStyle/>
          <a:p>
            <a:pPr algn="l"/>
            <a:r>
              <a:rPr lang="en-US" sz="5400" b="1" dirty="0" err="1"/>
              <a:t>Pari</a:t>
            </a:r>
            <a:r>
              <a:rPr lang="en-US" sz="5400" b="1" dirty="0"/>
              <a:t>: </a:t>
            </a:r>
            <a:br>
              <a:rPr lang="en-US" sz="5400" b="1" dirty="0"/>
            </a:br>
            <a:r>
              <a:rPr lang="en-US" sz="5400" b="1" dirty="0"/>
              <a:t>Ang </a:t>
            </a:r>
            <a:r>
              <a:rPr lang="en-US" sz="5400" b="1" dirty="0" err="1"/>
              <a:t>Mabuting</a:t>
            </a:r>
            <a:r>
              <a:rPr lang="en-US" sz="5400" b="1" dirty="0"/>
              <a:t> </a:t>
            </a:r>
            <a:r>
              <a:rPr lang="en-US" sz="5400" b="1" dirty="0" err="1"/>
              <a:t>Balita</a:t>
            </a:r>
            <a:r>
              <a:rPr lang="en-US" sz="5400" b="1" dirty="0"/>
              <a:t> </a:t>
            </a:r>
            <a:r>
              <a:rPr lang="en-US" sz="5400" b="1" dirty="0" err="1"/>
              <a:t>ayon</a:t>
            </a:r>
            <a:r>
              <a:rPr lang="en-US" sz="5400" b="1" dirty="0"/>
              <a:t> kay San Mateo</a:t>
            </a:r>
            <a:r>
              <a:rPr lang="en-US" sz="7200" b="1" dirty="0"/>
              <a:t>.</a:t>
            </a:r>
            <a:br>
              <a:rPr lang="en-US" sz="7200" b="1" dirty="0"/>
            </a:br>
            <a:br>
              <a:rPr lang="en-US" sz="7200" b="1" dirty="0"/>
            </a:br>
            <a:r>
              <a:rPr lang="en-US" sz="8000" b="1" dirty="0"/>
              <a:t>Lahat: </a:t>
            </a:r>
            <a:r>
              <a:rPr lang="en-US" sz="8000" b="1" dirty="0" err="1"/>
              <a:t>Papuri</a:t>
            </a:r>
            <a:r>
              <a:rPr lang="en-US" sz="8000" b="1" dirty="0"/>
              <a:t> </a:t>
            </a:r>
            <a:r>
              <a:rPr lang="en-US" sz="8000" b="1" dirty="0" err="1"/>
              <a:t>Saiyo</a:t>
            </a:r>
            <a:r>
              <a:rPr lang="en-US" sz="8000" b="1" dirty="0"/>
              <a:t>, </a:t>
            </a:r>
            <a:br>
              <a:rPr lang="en-US" sz="8000" b="1" dirty="0"/>
            </a:br>
            <a:r>
              <a:rPr lang="en-US" sz="8000" b="1" dirty="0"/>
              <a:t>            </a:t>
            </a:r>
            <a:r>
              <a:rPr lang="en-US" sz="8000" b="1" dirty="0" err="1"/>
              <a:t>Panginoon</a:t>
            </a:r>
            <a:r>
              <a:rPr lang="en-US" sz="8000" b="1" dirty="0"/>
              <a:t>.</a:t>
            </a:r>
            <a:br>
              <a:rPr lang="en-US" sz="4800" dirty="0"/>
            </a:br>
            <a:endParaRPr lang="en-US" sz="4400" dirty="0"/>
          </a:p>
        </p:txBody>
      </p:sp>
    </p:spTree>
    <p:extLst>
      <p:ext uri="{BB962C8B-B14F-4D97-AF65-F5344CB8AC3E}">
        <p14:creationId xmlns:p14="http://schemas.microsoft.com/office/powerpoint/2010/main" val="1413321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42687" y="2512090"/>
            <a:ext cx="10515600" cy="1325563"/>
          </a:xfrm>
        </p:spPr>
        <p:txBody>
          <a:bodyPr>
            <a:noAutofit/>
          </a:bodyPr>
          <a:lstStyle/>
          <a:p>
            <a:pPr algn="ctr"/>
            <a:r>
              <a:rPr lang="en-US" sz="6600" b="1" dirty="0" err="1"/>
              <a:t>Mabuting</a:t>
            </a:r>
            <a:r>
              <a:rPr lang="en-US" sz="6600" b="1" dirty="0"/>
              <a:t> </a:t>
            </a:r>
            <a:r>
              <a:rPr lang="en-US" sz="6600" b="1" dirty="0" err="1"/>
              <a:t>Balita</a:t>
            </a:r>
            <a:br>
              <a:rPr lang="en-US" sz="6600" b="1" dirty="0"/>
            </a:br>
            <a:br>
              <a:rPr lang="en-US" sz="6600" b="1" dirty="0"/>
            </a:br>
            <a:r>
              <a:rPr lang="en-PH" sz="6000" b="1" dirty="0"/>
              <a:t>Lucas 17:5-10 </a:t>
            </a:r>
            <a:br>
              <a:rPr lang="en-PH" sz="6600" dirty="0"/>
            </a:br>
            <a:endParaRPr lang="en-US" sz="6600" b="1" dirty="0"/>
          </a:p>
        </p:txBody>
      </p:sp>
      <p:pic>
        <p:nvPicPr>
          <p:cNvPr id="5" name="Picture 4" descr="http://ts2.mm.bing.net/images/thumbnail.aspx?q=1156645257345&amp;id=ee0b141162a679284c08a3998ea91e88">
            <a:extLst>
              <a:ext uri="{FF2B5EF4-FFF2-40B4-BE49-F238E27FC236}">
                <a16:creationId xmlns:a16="http://schemas.microsoft.com/office/drawing/2014/main" id="{FD951710-E2AC-4D40-8502-13EA23D3D28A}"/>
              </a:ext>
            </a:extLst>
          </p:cNvPr>
          <p:cNvPicPr>
            <a:picLocks noChangeAspect="1" noChangeArrowheads="1"/>
          </p:cNvPicPr>
          <p:nvPr/>
        </p:nvPicPr>
        <p:blipFill>
          <a:blip r:embed="rId2"/>
          <a:srcRect/>
          <a:stretch>
            <a:fillRect/>
          </a:stretch>
        </p:blipFill>
        <p:spPr bwMode="auto">
          <a:xfrm>
            <a:off x="8037136" y="2948961"/>
            <a:ext cx="3119185" cy="2751298"/>
          </a:xfrm>
          <a:prstGeom prst="rect">
            <a:avLst/>
          </a:prstGeom>
          <a:noFill/>
        </p:spPr>
      </p:pic>
    </p:spTree>
    <p:extLst>
      <p:ext uri="{BB962C8B-B14F-4D97-AF65-F5344CB8AC3E}">
        <p14:creationId xmlns:p14="http://schemas.microsoft.com/office/powerpoint/2010/main" val="2977297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46069" y="3727936"/>
            <a:ext cx="10972799" cy="3130064"/>
          </a:xfrm>
        </p:spPr>
        <p:txBody>
          <a:bodyPr>
            <a:noAutofit/>
          </a:bodyPr>
          <a:lstStyle/>
          <a:p>
            <a:pPr algn="l"/>
            <a:r>
              <a:rPr lang="en-US" b="1" dirty="0" err="1"/>
              <a:t>Pari</a:t>
            </a:r>
            <a:r>
              <a:rPr lang="en-US" b="1" dirty="0"/>
              <a:t>: </a:t>
            </a:r>
            <a:br>
              <a:rPr lang="en-US" b="1" dirty="0"/>
            </a:br>
            <a:r>
              <a:rPr lang="en-US" b="1" dirty="0"/>
              <a:t>Ang </a:t>
            </a:r>
            <a:r>
              <a:rPr lang="en-US" b="1" dirty="0" err="1"/>
              <a:t>Mabuting</a:t>
            </a:r>
            <a:r>
              <a:rPr lang="en-US" b="1" dirty="0"/>
              <a:t> </a:t>
            </a:r>
            <a:r>
              <a:rPr lang="en-US" b="1" dirty="0" err="1"/>
              <a:t>Balita</a:t>
            </a:r>
            <a:r>
              <a:rPr lang="en-US" b="1" dirty="0"/>
              <a:t> ng </a:t>
            </a:r>
            <a:r>
              <a:rPr lang="en-US" b="1" dirty="0" err="1"/>
              <a:t>Panginoon</a:t>
            </a:r>
            <a:r>
              <a:rPr lang="en-US" sz="8000" b="1" dirty="0"/>
              <a:t>.</a:t>
            </a:r>
            <a:br>
              <a:rPr lang="en-US" sz="8000" b="1" dirty="0"/>
            </a:br>
            <a:br>
              <a:rPr lang="en-US" sz="8000" b="1" dirty="0"/>
            </a:br>
            <a:r>
              <a:rPr lang="en-US" sz="7200" b="1" dirty="0"/>
              <a:t>Lahat: </a:t>
            </a:r>
            <a:r>
              <a:rPr lang="en-US" sz="7200" b="1" dirty="0" err="1"/>
              <a:t>Pinupuri</a:t>
            </a:r>
            <a:r>
              <a:rPr lang="en-US" sz="7200" b="1" dirty="0"/>
              <a:t> ka </a:t>
            </a:r>
            <a:r>
              <a:rPr lang="en-US" sz="7200" b="1" dirty="0" err="1"/>
              <a:t>namin</a:t>
            </a:r>
            <a:r>
              <a:rPr lang="en-US" sz="7200" b="1" dirty="0"/>
              <a:t>,  </a:t>
            </a:r>
            <a:br>
              <a:rPr lang="en-US" sz="7200" b="1" dirty="0"/>
            </a:br>
            <a:r>
              <a:rPr lang="en-US" sz="7200" b="1" dirty="0"/>
              <a:t>     </a:t>
            </a:r>
            <a:r>
              <a:rPr lang="en-US" sz="7200" b="1" dirty="0" err="1"/>
              <a:t>Panginoong</a:t>
            </a:r>
            <a:r>
              <a:rPr lang="en-US" sz="7200" b="1" dirty="0"/>
              <a:t> </a:t>
            </a:r>
            <a:r>
              <a:rPr lang="en-US" sz="7200" b="1" dirty="0" err="1"/>
              <a:t>Hesukristo</a:t>
            </a:r>
            <a:r>
              <a:rPr lang="en-US" sz="7200" b="1" dirty="0"/>
              <a:t>.</a:t>
            </a:r>
            <a:br>
              <a:rPr lang="en-US" sz="4400" dirty="0"/>
            </a:br>
            <a:endParaRPr lang="en-US" sz="4800" dirty="0"/>
          </a:p>
        </p:txBody>
      </p:sp>
    </p:spTree>
    <p:extLst>
      <p:ext uri="{BB962C8B-B14F-4D97-AF65-F5344CB8AC3E}">
        <p14:creationId xmlns:p14="http://schemas.microsoft.com/office/powerpoint/2010/main" val="321354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189F-AA10-4892-8202-4409BE827933}"/>
              </a:ext>
            </a:extLst>
          </p:cNvPr>
          <p:cNvSpPr>
            <a:spLocks noGrp="1"/>
          </p:cNvSpPr>
          <p:nvPr>
            <p:ph type="ctrTitle"/>
          </p:nvPr>
        </p:nvSpPr>
        <p:spPr>
          <a:xfrm>
            <a:off x="1673013" y="193696"/>
            <a:ext cx="9144000" cy="2387600"/>
          </a:xfrm>
        </p:spPr>
        <p:txBody>
          <a:bodyPr>
            <a:normAutofit/>
          </a:bodyPr>
          <a:lstStyle/>
          <a:p>
            <a:r>
              <a:rPr lang="en-US" sz="6600" b="1" dirty="0" err="1"/>
              <a:t>Panalangin</a:t>
            </a:r>
            <a:r>
              <a:rPr lang="en-US" sz="6600" b="1" dirty="0"/>
              <a:t> ng </a:t>
            </a:r>
            <a:r>
              <a:rPr lang="en-US" sz="6600" b="1" dirty="0" err="1"/>
              <a:t>Pagtawag</a:t>
            </a:r>
            <a:br>
              <a:rPr lang="en-US" sz="6600" b="1" dirty="0"/>
            </a:br>
            <a:r>
              <a:rPr lang="en-US" sz="3200" dirty="0" err="1"/>
              <a:t>nilikha</a:t>
            </a:r>
            <a:r>
              <a:rPr lang="en-US" sz="3200" dirty="0"/>
              <a:t> </a:t>
            </a:r>
            <a:r>
              <a:rPr lang="en-US" sz="3200" dirty="0" err="1"/>
              <a:t>nina</a:t>
            </a:r>
            <a:r>
              <a:rPr lang="en-US" sz="3200" dirty="0"/>
              <a:t> Fr. John </a:t>
            </a:r>
            <a:r>
              <a:rPr lang="en-US" sz="3200" dirty="0" err="1"/>
              <a:t>Leydon</a:t>
            </a:r>
            <a:r>
              <a:rPr lang="en-US" sz="3200" dirty="0"/>
              <a:t>  </a:t>
            </a:r>
            <a:br>
              <a:rPr lang="en-US" sz="3200" dirty="0"/>
            </a:br>
            <a:r>
              <a:rPr lang="en-US" sz="3200" dirty="0"/>
              <a:t>at Sr. Elizabeth Carranza </a:t>
            </a:r>
            <a:endParaRPr lang="en-US" sz="6600" b="1" dirty="0"/>
          </a:p>
        </p:txBody>
      </p:sp>
      <p:pic>
        <p:nvPicPr>
          <p:cNvPr id="6" name="Picture 5">
            <a:extLst>
              <a:ext uri="{FF2B5EF4-FFF2-40B4-BE49-F238E27FC236}">
                <a16:creationId xmlns:a16="http://schemas.microsoft.com/office/drawing/2014/main" id="{BE9AD1E3-2E83-42B9-A11F-5D1BB0166700}"/>
              </a:ext>
            </a:extLst>
          </p:cNvPr>
          <p:cNvPicPr>
            <a:picLocks noChangeAspect="1"/>
          </p:cNvPicPr>
          <p:nvPr/>
        </p:nvPicPr>
        <p:blipFill>
          <a:blip r:embed="rId2"/>
          <a:stretch>
            <a:fillRect/>
          </a:stretch>
        </p:blipFill>
        <p:spPr>
          <a:xfrm>
            <a:off x="3948057" y="2721145"/>
            <a:ext cx="4435217" cy="3860652"/>
          </a:xfrm>
          <a:prstGeom prst="ellipse">
            <a:avLst/>
          </a:prstGeom>
          <a:ln>
            <a:noFill/>
          </a:ln>
          <a:effectLst>
            <a:softEdge rad="112500"/>
          </a:effectLst>
        </p:spPr>
      </p:pic>
    </p:spTree>
    <p:extLst>
      <p:ext uri="{BB962C8B-B14F-4D97-AF65-F5344CB8AC3E}">
        <p14:creationId xmlns:p14="http://schemas.microsoft.com/office/powerpoint/2010/main" val="1717764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650264" y="1613633"/>
            <a:ext cx="10515600" cy="1325563"/>
          </a:xfrm>
        </p:spPr>
        <p:txBody>
          <a:bodyPr>
            <a:normAutofit/>
          </a:bodyPr>
          <a:lstStyle/>
          <a:p>
            <a:pPr algn="ctr"/>
            <a:r>
              <a:rPr lang="en-US" sz="8000" b="1" dirty="0" err="1"/>
              <a:t>Homiliya</a:t>
            </a:r>
            <a:endParaRPr lang="en-US" sz="8000" b="1" dirty="0"/>
          </a:p>
        </p:txBody>
      </p:sp>
      <p:pic>
        <p:nvPicPr>
          <p:cNvPr id="3" name="Picture 2" descr="C:\Users\Valued User\Documents\Background for ppt presentation during mass\imagesCA8XRK3J.jpg">
            <a:extLst>
              <a:ext uri="{FF2B5EF4-FFF2-40B4-BE49-F238E27FC236}">
                <a16:creationId xmlns:a16="http://schemas.microsoft.com/office/drawing/2014/main" id="{36E5EBF0-DF10-4DD8-ADF0-F4576C399C90}"/>
              </a:ext>
            </a:extLst>
          </p:cNvPr>
          <p:cNvPicPr>
            <a:picLocks noChangeAspect="1" noChangeArrowheads="1"/>
          </p:cNvPicPr>
          <p:nvPr/>
        </p:nvPicPr>
        <p:blipFill>
          <a:blip r:embed="rId2"/>
          <a:srcRect/>
          <a:stretch>
            <a:fillRect/>
          </a:stretch>
        </p:blipFill>
        <p:spPr bwMode="auto">
          <a:xfrm>
            <a:off x="4009293" y="3364401"/>
            <a:ext cx="4070838" cy="2297845"/>
          </a:xfrm>
          <a:prstGeom prst="rect">
            <a:avLst/>
          </a:prstGeom>
          <a:noFill/>
        </p:spPr>
      </p:pic>
    </p:spTree>
    <p:extLst>
      <p:ext uri="{BB962C8B-B14F-4D97-AF65-F5344CB8AC3E}">
        <p14:creationId xmlns:p14="http://schemas.microsoft.com/office/powerpoint/2010/main" val="606563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851788" y="1316293"/>
            <a:ext cx="10515600" cy="1325563"/>
          </a:xfrm>
        </p:spPr>
        <p:txBody>
          <a:bodyPr>
            <a:noAutofit/>
          </a:bodyPr>
          <a:lstStyle/>
          <a:p>
            <a:pPr algn="ctr"/>
            <a:r>
              <a:rPr lang="en-US" sz="6600" b="1" dirty="0" err="1"/>
              <a:t>Pagpapahayag</a:t>
            </a:r>
            <a:r>
              <a:rPr lang="en-US" sz="6600" b="1" dirty="0"/>
              <a:t> </a:t>
            </a:r>
            <a:br>
              <a:rPr lang="en-US" sz="6600" b="1" dirty="0"/>
            </a:br>
            <a:r>
              <a:rPr lang="en-US" sz="5400" b="1" dirty="0"/>
              <a:t>ng</a:t>
            </a:r>
            <a:r>
              <a:rPr lang="en-US" sz="6600" b="1" dirty="0"/>
              <a:t> </a:t>
            </a:r>
            <a:br>
              <a:rPr lang="en-US" sz="6600" b="1" dirty="0"/>
            </a:br>
            <a:r>
              <a:rPr lang="en-US" sz="6600" b="1" dirty="0" err="1"/>
              <a:t>Pananampalataya</a:t>
            </a:r>
            <a:endParaRPr lang="en-US" sz="6600" b="1" dirty="0"/>
          </a:p>
        </p:txBody>
      </p:sp>
      <p:pic>
        <p:nvPicPr>
          <p:cNvPr id="4" name="Picture 3" descr="C:\Users\Valued User\Documents\Background for ppt presentation during mass\thumbnailCAFH9GEM.jpg">
            <a:extLst>
              <a:ext uri="{FF2B5EF4-FFF2-40B4-BE49-F238E27FC236}">
                <a16:creationId xmlns:a16="http://schemas.microsoft.com/office/drawing/2014/main" id="{F9BA06C4-1645-4A6F-BA1F-F3DD0D92E6F2}"/>
              </a:ext>
            </a:extLst>
          </p:cNvPr>
          <p:cNvPicPr>
            <a:picLocks noChangeAspect="1" noChangeArrowheads="1"/>
          </p:cNvPicPr>
          <p:nvPr/>
        </p:nvPicPr>
        <p:blipFill>
          <a:blip r:embed="rId2"/>
          <a:srcRect/>
          <a:stretch>
            <a:fillRect/>
          </a:stretch>
        </p:blipFill>
        <p:spPr bwMode="auto">
          <a:xfrm>
            <a:off x="2452744" y="3539067"/>
            <a:ext cx="7691717" cy="2807425"/>
          </a:xfrm>
          <a:prstGeom prst="rect">
            <a:avLst/>
          </a:prstGeom>
          <a:noFill/>
        </p:spPr>
      </p:pic>
    </p:spTree>
    <p:extLst>
      <p:ext uri="{BB962C8B-B14F-4D97-AF65-F5344CB8AC3E}">
        <p14:creationId xmlns:p14="http://schemas.microsoft.com/office/powerpoint/2010/main" val="1412984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34916" y="1648802"/>
            <a:ext cx="10515600" cy="1325563"/>
          </a:xfrm>
        </p:spPr>
        <p:txBody>
          <a:bodyPr>
            <a:normAutofit fontScale="90000"/>
          </a:bodyPr>
          <a:lstStyle/>
          <a:p>
            <a:pPr algn="ctr"/>
            <a:r>
              <a:rPr lang="en-US" sz="7200" b="1" dirty="0"/>
              <a:t>ANG BANAL NA EUKARISTIYA</a:t>
            </a:r>
          </a:p>
        </p:txBody>
      </p:sp>
      <p:pic>
        <p:nvPicPr>
          <p:cNvPr id="3" name="Picture 2" descr="C:\Users\Valued User\Documents\Background for ppt presentation during mass\3[1].gif">
            <a:extLst>
              <a:ext uri="{FF2B5EF4-FFF2-40B4-BE49-F238E27FC236}">
                <a16:creationId xmlns:a16="http://schemas.microsoft.com/office/drawing/2014/main" id="{08305BB8-9CAB-4DE3-A07E-26748DBE2C4C}"/>
              </a:ext>
            </a:extLst>
          </p:cNvPr>
          <p:cNvPicPr>
            <a:picLocks noChangeAspect="1" noChangeArrowheads="1" noCrop="1"/>
          </p:cNvPicPr>
          <p:nvPr/>
        </p:nvPicPr>
        <p:blipFill>
          <a:blip r:embed="rId2"/>
          <a:srcRect/>
          <a:stretch>
            <a:fillRect/>
          </a:stretch>
        </p:blipFill>
        <p:spPr bwMode="auto">
          <a:xfrm>
            <a:off x="4440116" y="3118339"/>
            <a:ext cx="3505200" cy="3048000"/>
          </a:xfrm>
          <a:prstGeom prst="rect">
            <a:avLst/>
          </a:prstGeom>
          <a:noFill/>
        </p:spPr>
      </p:pic>
    </p:spTree>
    <p:extLst>
      <p:ext uri="{BB962C8B-B14F-4D97-AF65-F5344CB8AC3E}">
        <p14:creationId xmlns:p14="http://schemas.microsoft.com/office/powerpoint/2010/main" val="249210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72000" y="1114098"/>
            <a:ext cx="10515600" cy="1325563"/>
          </a:xfrm>
        </p:spPr>
        <p:txBody>
          <a:bodyPr>
            <a:noAutofit/>
          </a:bodyPr>
          <a:lstStyle/>
          <a:p>
            <a:pPr algn="ctr"/>
            <a:r>
              <a:rPr lang="en-US" sz="6600" b="1" dirty="0" err="1"/>
              <a:t>Panalanging</a:t>
            </a:r>
            <a:r>
              <a:rPr lang="en-US" sz="6600" b="1" dirty="0"/>
              <a:t> Bayan</a:t>
            </a:r>
            <a:br>
              <a:rPr lang="en-US" sz="6600" b="1" dirty="0"/>
            </a:br>
            <a:r>
              <a:rPr lang="en-US" sz="6600" b="1" dirty="0"/>
              <a:t>at</a:t>
            </a:r>
            <a:br>
              <a:rPr lang="en-US" sz="6600" b="1" dirty="0"/>
            </a:br>
            <a:r>
              <a:rPr lang="en-US" sz="6600" b="1" dirty="0" err="1"/>
              <a:t>Malikhaing</a:t>
            </a:r>
            <a:r>
              <a:rPr lang="en-US" sz="6600" b="1" dirty="0"/>
              <a:t> Pag-</a:t>
            </a:r>
            <a:r>
              <a:rPr lang="en-US" sz="6600" b="1" dirty="0" err="1"/>
              <a:t>aalay</a:t>
            </a:r>
            <a:endParaRPr lang="en-US" sz="6600" b="1" dirty="0"/>
          </a:p>
        </p:txBody>
      </p:sp>
      <p:pic>
        <p:nvPicPr>
          <p:cNvPr id="3" name="Picture 2">
            <a:extLst>
              <a:ext uri="{FF2B5EF4-FFF2-40B4-BE49-F238E27FC236}">
                <a16:creationId xmlns:a16="http://schemas.microsoft.com/office/drawing/2014/main" id="{012720A2-129A-468B-974C-75A40158DE8C}"/>
              </a:ext>
            </a:extLst>
          </p:cNvPr>
          <p:cNvPicPr>
            <a:picLocks noChangeAspect="1"/>
          </p:cNvPicPr>
          <p:nvPr/>
        </p:nvPicPr>
        <p:blipFill>
          <a:blip r:embed="rId2"/>
          <a:stretch>
            <a:fillRect/>
          </a:stretch>
        </p:blipFill>
        <p:spPr>
          <a:xfrm>
            <a:off x="3818468" y="3505449"/>
            <a:ext cx="4189860" cy="2877564"/>
          </a:xfrm>
          <a:prstGeom prst="rect">
            <a:avLst/>
          </a:prstGeom>
        </p:spPr>
      </p:pic>
    </p:spTree>
    <p:extLst>
      <p:ext uri="{BB962C8B-B14F-4D97-AF65-F5344CB8AC3E}">
        <p14:creationId xmlns:p14="http://schemas.microsoft.com/office/powerpoint/2010/main" val="38451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95872" y="-945234"/>
            <a:ext cx="10507133" cy="7480504"/>
          </a:xfrm>
        </p:spPr>
        <p:txBody>
          <a:bodyPr>
            <a:noAutofit/>
          </a:bodyPr>
          <a:lstStyle/>
          <a:p>
            <a:pPr algn="l"/>
            <a:br>
              <a:rPr lang="en-US" sz="5400" dirty="0"/>
            </a:br>
            <a:r>
              <a:rPr lang="en-US" sz="5400" b="1" dirty="0"/>
              <a:t> </a:t>
            </a:r>
            <a:br>
              <a:rPr lang="en-US" sz="5400" dirty="0"/>
            </a:br>
            <a:r>
              <a:rPr lang="en-US" sz="5400" b="1" dirty="0" err="1"/>
              <a:t>Pari</a:t>
            </a:r>
            <a:r>
              <a:rPr lang="en-US" sz="5400" b="1" dirty="0"/>
              <a:t>: Sa </a:t>
            </a:r>
            <a:r>
              <a:rPr lang="en-US" sz="5400" b="1" dirty="0" err="1"/>
              <a:t>presensya</a:t>
            </a:r>
            <a:r>
              <a:rPr lang="en-US" sz="5400" b="1" dirty="0"/>
              <a:t> ng </a:t>
            </a:r>
            <a:r>
              <a:rPr lang="en-US" sz="5400" b="1" dirty="0" err="1"/>
              <a:t>ating</a:t>
            </a:r>
            <a:r>
              <a:rPr lang="en-US" sz="5400" b="1" dirty="0"/>
              <a:t> </a:t>
            </a:r>
            <a:r>
              <a:rPr lang="en-US" sz="5400" b="1" dirty="0" err="1"/>
              <a:t>Diyos</a:t>
            </a:r>
            <a:r>
              <a:rPr lang="en-US" sz="5400" b="1" dirty="0"/>
              <a:t> </a:t>
            </a:r>
            <a:r>
              <a:rPr lang="en-US" sz="5400" b="1" dirty="0" err="1"/>
              <a:t>na</a:t>
            </a:r>
            <a:r>
              <a:rPr lang="en-US" sz="5400" b="1" dirty="0"/>
              <a:t> </a:t>
            </a:r>
            <a:r>
              <a:rPr lang="en-US" sz="5400" b="1" dirty="0" err="1"/>
              <a:t>sa</a:t>
            </a:r>
            <a:r>
              <a:rPr lang="en-US" sz="5400" b="1" dirty="0"/>
              <a:t> </a:t>
            </a:r>
            <a:r>
              <a:rPr lang="en-US" sz="5400" b="1" dirty="0" err="1"/>
              <a:t>pamamagitan</a:t>
            </a:r>
            <a:r>
              <a:rPr lang="en-US" sz="5400" b="1" dirty="0"/>
              <a:t> ng </a:t>
            </a:r>
            <a:r>
              <a:rPr lang="en-US" sz="5400" b="1" dirty="0" err="1"/>
              <a:t>Kanyang</a:t>
            </a:r>
            <a:r>
              <a:rPr lang="en-US" sz="5400" b="1" dirty="0"/>
              <a:t> Espiritu ay </a:t>
            </a:r>
            <a:r>
              <a:rPr lang="en-US" sz="5400" b="1" dirty="0" err="1"/>
              <a:t>tinipon</a:t>
            </a:r>
            <a:r>
              <a:rPr lang="en-US" sz="5400" b="1" dirty="0"/>
              <a:t> </a:t>
            </a:r>
            <a:r>
              <a:rPr lang="en-US" sz="5400" b="1" dirty="0" err="1"/>
              <a:t>tayo</a:t>
            </a:r>
            <a:r>
              <a:rPr lang="en-US" sz="5400" b="1" dirty="0"/>
              <a:t>, </a:t>
            </a:r>
            <a:r>
              <a:rPr lang="en-US" sz="5400" b="1" dirty="0" err="1"/>
              <a:t>pumarito</a:t>
            </a:r>
            <a:r>
              <a:rPr lang="en-US" sz="5400" b="1" dirty="0"/>
              <a:t> </a:t>
            </a:r>
            <a:r>
              <a:rPr lang="en-US" sz="5400" b="1" dirty="0" err="1"/>
              <a:t>tayo</a:t>
            </a:r>
            <a:r>
              <a:rPr lang="en-US" sz="5400" b="1" dirty="0"/>
              <a:t> </a:t>
            </a:r>
            <a:r>
              <a:rPr lang="en-US" sz="5400" b="1" dirty="0" err="1"/>
              <a:t>puspos</a:t>
            </a:r>
            <a:r>
              <a:rPr lang="en-US" sz="5400" b="1" dirty="0"/>
              <a:t> ng </a:t>
            </a:r>
            <a:r>
              <a:rPr lang="en-US" sz="5400" b="1" dirty="0" err="1"/>
              <a:t>pagkamangha</a:t>
            </a:r>
            <a:r>
              <a:rPr lang="en-US" sz="5400" b="1" dirty="0"/>
              <a:t>. Sa </a:t>
            </a:r>
            <a:r>
              <a:rPr lang="en-US" sz="5400" b="1" dirty="0" err="1"/>
              <a:t>presensya</a:t>
            </a:r>
            <a:r>
              <a:rPr lang="en-US" sz="5400" b="1" dirty="0"/>
              <a:t> ng </a:t>
            </a:r>
            <a:r>
              <a:rPr lang="en-US" sz="5400" b="1" dirty="0" err="1"/>
              <a:t>ating</a:t>
            </a:r>
            <a:r>
              <a:rPr lang="en-US" sz="5400" b="1" dirty="0"/>
              <a:t> </a:t>
            </a:r>
            <a:r>
              <a:rPr lang="en-US" sz="5400" b="1" dirty="0" err="1"/>
              <a:t>Diyos</a:t>
            </a:r>
            <a:r>
              <a:rPr lang="en-US" sz="5400" b="1" dirty="0"/>
              <a:t> </a:t>
            </a:r>
            <a:r>
              <a:rPr lang="en-US" sz="5400" b="1" dirty="0" err="1"/>
              <a:t>na</a:t>
            </a:r>
            <a:r>
              <a:rPr lang="en-US" sz="5400" b="1" dirty="0"/>
              <a:t> </a:t>
            </a:r>
            <a:r>
              <a:rPr lang="en-US" sz="5400" b="1" dirty="0" err="1"/>
              <a:t>sinugo</a:t>
            </a:r>
            <a:r>
              <a:rPr lang="en-US" sz="5400" b="1" dirty="0"/>
              <a:t> ang </a:t>
            </a:r>
            <a:r>
              <a:rPr lang="en-US" sz="5400" b="1" dirty="0" err="1"/>
              <a:t>Kanyang</a:t>
            </a:r>
            <a:r>
              <a:rPr lang="en-US" sz="5400" b="1" dirty="0"/>
              <a:t> </a:t>
            </a:r>
            <a:r>
              <a:rPr lang="en-US" sz="5400" b="1" dirty="0" err="1"/>
              <a:t>Salita</a:t>
            </a:r>
            <a:r>
              <a:rPr lang="en-US" sz="5400" b="1" dirty="0"/>
              <a:t> </a:t>
            </a:r>
            <a:r>
              <a:rPr lang="en-US" sz="5400" b="1" dirty="0" err="1"/>
              <a:t>na</a:t>
            </a:r>
            <a:r>
              <a:rPr lang="en-US" sz="5400" b="1" dirty="0"/>
              <a:t> </a:t>
            </a:r>
            <a:r>
              <a:rPr lang="en-US" sz="5400" b="1" dirty="0" err="1"/>
              <a:t>makipamuhay</a:t>
            </a:r>
            <a:r>
              <a:rPr lang="en-US" sz="5400" b="1" dirty="0"/>
              <a:t> </a:t>
            </a:r>
            <a:r>
              <a:rPr lang="en-US" sz="5400" b="1" dirty="0" err="1"/>
              <a:t>sa</a:t>
            </a:r>
            <a:r>
              <a:rPr lang="en-US" sz="5400" b="1" dirty="0"/>
              <a:t> </a:t>
            </a:r>
            <a:r>
              <a:rPr lang="en-US" sz="5400" b="1" dirty="0" err="1"/>
              <a:t>atin</a:t>
            </a:r>
            <a:r>
              <a:rPr lang="en-US" sz="5400" b="1" dirty="0"/>
              <a:t>, </a:t>
            </a:r>
            <a:r>
              <a:rPr lang="en-US" sz="5400" b="1" dirty="0" err="1"/>
              <a:t>pumarito</a:t>
            </a:r>
            <a:r>
              <a:rPr lang="en-US" sz="5400" b="1" dirty="0"/>
              <a:t> </a:t>
            </a:r>
            <a:r>
              <a:rPr lang="en-US" sz="5400" b="1" dirty="0" err="1"/>
              <a:t>tayo</a:t>
            </a:r>
            <a:r>
              <a:rPr lang="en-US" sz="5400" b="1" dirty="0"/>
              <a:t> </a:t>
            </a:r>
            <a:r>
              <a:rPr lang="en-US" sz="5400" b="1" dirty="0" err="1"/>
              <a:t>puspos</a:t>
            </a:r>
            <a:r>
              <a:rPr lang="en-US" sz="5400" b="1" dirty="0"/>
              <a:t> ng </a:t>
            </a:r>
            <a:r>
              <a:rPr lang="en-US" sz="5400" b="1" dirty="0" err="1"/>
              <a:t>pananampalataya</a:t>
            </a:r>
            <a:r>
              <a:rPr lang="en-US" sz="5400" b="1" dirty="0"/>
              <a:t>. </a:t>
            </a:r>
            <a:endParaRPr lang="en-US" sz="5400" dirty="0"/>
          </a:p>
        </p:txBody>
      </p:sp>
    </p:spTree>
    <p:extLst>
      <p:ext uri="{BB962C8B-B14F-4D97-AF65-F5344CB8AC3E}">
        <p14:creationId xmlns:p14="http://schemas.microsoft.com/office/powerpoint/2010/main" val="1035300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193800" y="719667"/>
            <a:ext cx="10311746" cy="4491770"/>
          </a:xfrm>
        </p:spPr>
        <p:txBody>
          <a:bodyPr>
            <a:noAutofit/>
          </a:bodyPr>
          <a:lstStyle/>
          <a:p>
            <a:pPr algn="l"/>
            <a:br>
              <a:rPr lang="en-US" sz="5400" dirty="0"/>
            </a:br>
            <a:r>
              <a:rPr lang="en-US" sz="5400" b="1" dirty="0"/>
              <a:t> </a:t>
            </a:r>
            <a:br>
              <a:rPr lang="en-US" sz="5400" dirty="0"/>
            </a:br>
            <a:r>
              <a:rPr lang="en-US" sz="5400" b="1" dirty="0" err="1"/>
              <a:t>Pari</a:t>
            </a:r>
            <a:r>
              <a:rPr lang="en-US" sz="5400" b="1" dirty="0"/>
              <a:t>: Sa </a:t>
            </a:r>
            <a:r>
              <a:rPr lang="en-US" sz="5400" b="1" dirty="0" err="1"/>
              <a:t>presensya</a:t>
            </a:r>
            <a:r>
              <a:rPr lang="en-US" sz="5400" b="1" dirty="0"/>
              <a:t> ng </a:t>
            </a:r>
            <a:r>
              <a:rPr lang="en-US" sz="5400" b="1" dirty="0" err="1"/>
              <a:t>ating</a:t>
            </a:r>
            <a:r>
              <a:rPr lang="en-US" sz="5400" b="1" dirty="0"/>
              <a:t> </a:t>
            </a:r>
            <a:r>
              <a:rPr lang="en-US" sz="5400" b="1" dirty="0" err="1"/>
              <a:t>Diyos</a:t>
            </a:r>
            <a:r>
              <a:rPr lang="en-US" sz="5400" b="1" dirty="0"/>
              <a:t> </a:t>
            </a:r>
            <a:r>
              <a:rPr lang="en-US" sz="5400" b="1" dirty="0" err="1"/>
              <a:t>na</a:t>
            </a:r>
            <a:r>
              <a:rPr lang="en-US" sz="5400" b="1" dirty="0"/>
              <a:t> </a:t>
            </a:r>
            <a:r>
              <a:rPr lang="en-US" sz="5400" b="1" dirty="0" err="1"/>
              <a:t>hawak-hawak</a:t>
            </a:r>
            <a:r>
              <a:rPr lang="en-US" sz="5400" b="1" dirty="0"/>
              <a:t> </a:t>
            </a:r>
            <a:r>
              <a:rPr lang="en-US" sz="5400" b="1" dirty="0" err="1"/>
              <a:t>tayo</a:t>
            </a:r>
            <a:r>
              <a:rPr lang="en-US" sz="5400" b="1" dirty="0"/>
              <a:t> </a:t>
            </a:r>
            <a:r>
              <a:rPr lang="en-US" sz="5400" b="1" dirty="0" err="1"/>
              <a:t>bilang</a:t>
            </a:r>
            <a:r>
              <a:rPr lang="en-US" sz="5400" b="1" dirty="0"/>
              <a:t> </a:t>
            </a:r>
            <a:r>
              <a:rPr lang="en-US" sz="5400" b="1" dirty="0" err="1"/>
              <a:t>mga</a:t>
            </a:r>
            <a:r>
              <a:rPr lang="en-US" sz="5400" b="1" dirty="0"/>
              <a:t> </a:t>
            </a:r>
            <a:r>
              <a:rPr lang="en-US" sz="5400" b="1" dirty="0" err="1"/>
              <a:t>anak</a:t>
            </a:r>
            <a:r>
              <a:rPr lang="en-US" sz="5400" b="1" dirty="0"/>
              <a:t> </a:t>
            </a:r>
            <a:r>
              <a:rPr lang="en-US" sz="5400" b="1" dirty="0" err="1"/>
              <a:t>sa</a:t>
            </a:r>
            <a:r>
              <a:rPr lang="en-US" sz="5400" b="1" dirty="0"/>
              <a:t> </a:t>
            </a:r>
            <a:r>
              <a:rPr lang="en-US" sz="5400" b="1" dirty="0" err="1"/>
              <a:t>kanyang</a:t>
            </a:r>
            <a:r>
              <a:rPr lang="en-US" sz="5400" b="1" dirty="0"/>
              <a:t> </a:t>
            </a:r>
            <a:r>
              <a:rPr lang="en-US" sz="5400" b="1" dirty="0" err="1"/>
              <a:t>mga</a:t>
            </a:r>
            <a:r>
              <a:rPr lang="en-US" sz="5400" b="1" dirty="0"/>
              <a:t> </a:t>
            </a:r>
            <a:r>
              <a:rPr lang="en-US" sz="5400" b="1" dirty="0" err="1"/>
              <a:t>bisig</a:t>
            </a:r>
            <a:r>
              <a:rPr lang="en-US" sz="5400" b="1" dirty="0"/>
              <a:t> at </a:t>
            </a:r>
            <a:r>
              <a:rPr lang="en-US" sz="5400" b="1" dirty="0" err="1"/>
              <a:t>kinakalinga</a:t>
            </a:r>
            <a:r>
              <a:rPr lang="en-US" sz="5400" b="1" dirty="0"/>
              <a:t> </a:t>
            </a:r>
            <a:r>
              <a:rPr lang="en-US" sz="5400" b="1" dirty="0" err="1"/>
              <a:t>tayo</a:t>
            </a:r>
            <a:r>
              <a:rPr lang="en-US" sz="5400" b="1" dirty="0"/>
              <a:t> ng </a:t>
            </a:r>
            <a:r>
              <a:rPr lang="en-US" sz="5400" b="1" dirty="0" err="1"/>
              <a:t>kanyang</a:t>
            </a:r>
            <a:r>
              <a:rPr lang="en-US" sz="5400" b="1" dirty="0"/>
              <a:t> </a:t>
            </a:r>
            <a:r>
              <a:rPr lang="en-US" sz="5400" b="1" dirty="0" err="1"/>
              <a:t>pag-ibig</a:t>
            </a:r>
            <a:r>
              <a:rPr lang="en-US" sz="5400" b="1" dirty="0"/>
              <a:t>, </a:t>
            </a:r>
            <a:r>
              <a:rPr lang="en-US" sz="5400" b="1" dirty="0" err="1"/>
              <a:t>pumarito</a:t>
            </a:r>
            <a:r>
              <a:rPr lang="en-US" sz="5400" b="1" dirty="0"/>
              <a:t> </a:t>
            </a:r>
            <a:r>
              <a:rPr lang="en-US" sz="5400" b="1" dirty="0" err="1"/>
              <a:t>tayo</a:t>
            </a:r>
            <a:r>
              <a:rPr lang="en-US" sz="5400" b="1" dirty="0"/>
              <a:t> </a:t>
            </a:r>
            <a:r>
              <a:rPr lang="en-US" sz="5400" b="1" dirty="0" err="1"/>
              <a:t>puspos</a:t>
            </a:r>
            <a:r>
              <a:rPr lang="en-US" sz="5400" b="1" dirty="0"/>
              <a:t> ng </a:t>
            </a:r>
            <a:r>
              <a:rPr lang="en-US" sz="5400" b="1" dirty="0" err="1"/>
              <a:t>pagtitiwala</a:t>
            </a:r>
            <a:r>
              <a:rPr lang="en-US" sz="5400" b="1" dirty="0"/>
              <a:t>. </a:t>
            </a:r>
            <a:endParaRPr lang="en-US" sz="5400" dirty="0"/>
          </a:p>
        </p:txBody>
      </p:sp>
    </p:spTree>
    <p:extLst>
      <p:ext uri="{BB962C8B-B14F-4D97-AF65-F5344CB8AC3E}">
        <p14:creationId xmlns:p14="http://schemas.microsoft.com/office/powerpoint/2010/main" val="843560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56735" y="-397934"/>
            <a:ext cx="10439398" cy="7480504"/>
          </a:xfrm>
        </p:spPr>
        <p:txBody>
          <a:bodyPr>
            <a:noAutofit/>
          </a:bodyPr>
          <a:lstStyle/>
          <a:p>
            <a:pPr algn="l"/>
            <a:br>
              <a:rPr lang="en-US" sz="5400" dirty="0"/>
            </a:br>
            <a:r>
              <a:rPr lang="en-US" sz="5400" b="1" dirty="0"/>
              <a:t> </a:t>
            </a:r>
            <a:br>
              <a:rPr lang="en-US" sz="5400" dirty="0"/>
            </a:br>
            <a:r>
              <a:rPr lang="en-US" sz="5400" b="1" dirty="0" err="1"/>
              <a:t>Pari</a:t>
            </a:r>
            <a:r>
              <a:rPr lang="en-US" sz="5400" b="1" dirty="0"/>
              <a:t>: </a:t>
            </a:r>
            <a:r>
              <a:rPr lang="en-US" sz="5400" b="1" dirty="0" err="1"/>
              <a:t>Puspos</a:t>
            </a:r>
            <a:r>
              <a:rPr lang="en-US" sz="5400" b="1" dirty="0"/>
              <a:t> ng </a:t>
            </a:r>
            <a:r>
              <a:rPr lang="en-US" sz="5400" b="1" dirty="0" err="1"/>
              <a:t>pagkamangha</a:t>
            </a:r>
            <a:r>
              <a:rPr lang="en-US" sz="5400" b="1" dirty="0"/>
              <a:t>, </a:t>
            </a:r>
            <a:r>
              <a:rPr lang="en-US" sz="5400" b="1" dirty="0" err="1"/>
              <a:t>pananampalataya</a:t>
            </a:r>
            <a:r>
              <a:rPr lang="en-US" sz="5400" b="1" dirty="0"/>
              <a:t> at </a:t>
            </a:r>
            <a:r>
              <a:rPr lang="en-US" sz="5400" b="1" dirty="0" err="1"/>
              <a:t>pagtitiwala</a:t>
            </a:r>
            <a:r>
              <a:rPr lang="en-US" sz="5400" b="1" dirty="0"/>
              <a:t>, </a:t>
            </a:r>
            <a:r>
              <a:rPr lang="en-US" sz="5400" b="1" dirty="0" err="1"/>
              <a:t>ano</a:t>
            </a:r>
            <a:r>
              <a:rPr lang="en-US" sz="5400" b="1" dirty="0"/>
              <a:t> ang </a:t>
            </a:r>
            <a:r>
              <a:rPr lang="en-US" sz="5400" b="1" dirty="0" err="1"/>
              <a:t>nais</a:t>
            </a:r>
            <a:r>
              <a:rPr lang="en-US" sz="5400" b="1" dirty="0"/>
              <a:t> </a:t>
            </a:r>
            <a:r>
              <a:rPr lang="en-US" sz="5400" b="1" dirty="0" err="1"/>
              <a:t>nating</a:t>
            </a:r>
            <a:r>
              <a:rPr lang="en-US" sz="5400" b="1" dirty="0"/>
              <a:t> </a:t>
            </a:r>
            <a:r>
              <a:rPr lang="en-US" sz="5400" b="1" dirty="0" err="1"/>
              <a:t>ialay</a:t>
            </a:r>
            <a:r>
              <a:rPr lang="en-US" sz="5400" b="1" dirty="0"/>
              <a:t> </a:t>
            </a:r>
            <a:r>
              <a:rPr lang="en-US" sz="5400" b="1" dirty="0" err="1"/>
              <a:t>ngayon</a:t>
            </a:r>
            <a:r>
              <a:rPr lang="en-US" sz="5400" b="1" dirty="0"/>
              <a:t> </a:t>
            </a:r>
            <a:r>
              <a:rPr lang="en-US" sz="5400" b="1" dirty="0" err="1"/>
              <a:t>sa</a:t>
            </a:r>
            <a:r>
              <a:rPr lang="en-US" sz="5400" b="1" dirty="0"/>
              <a:t> </a:t>
            </a:r>
            <a:r>
              <a:rPr lang="en-US" sz="5400" b="1" dirty="0" err="1"/>
              <a:t>Presensya</a:t>
            </a:r>
            <a:r>
              <a:rPr lang="en-US" sz="5400" b="1" dirty="0"/>
              <a:t> ng </a:t>
            </a:r>
            <a:r>
              <a:rPr lang="en-US" sz="5400" b="1" dirty="0" err="1"/>
              <a:t>Diyos</a:t>
            </a:r>
            <a:r>
              <a:rPr lang="en-US" sz="5400" b="1" dirty="0"/>
              <a:t>? Sa </a:t>
            </a:r>
            <a:r>
              <a:rPr lang="en-US" sz="5400" b="1" dirty="0" err="1"/>
              <a:t>bawat</a:t>
            </a:r>
            <a:r>
              <a:rPr lang="en-US" sz="5400" b="1" dirty="0"/>
              <a:t> </a:t>
            </a:r>
            <a:r>
              <a:rPr lang="en-US" sz="5400" b="1" dirty="0" err="1"/>
              <a:t>handog</a:t>
            </a:r>
            <a:r>
              <a:rPr lang="en-US" sz="5400" b="1" dirty="0"/>
              <a:t> </a:t>
            </a:r>
            <a:r>
              <a:rPr lang="en-US" sz="5400" b="1" dirty="0" err="1"/>
              <a:t>na</a:t>
            </a:r>
            <a:r>
              <a:rPr lang="en-US" sz="5400" b="1" dirty="0"/>
              <a:t> </a:t>
            </a:r>
            <a:r>
              <a:rPr lang="en-US" sz="5400" b="1" dirty="0" err="1"/>
              <a:t>ating</a:t>
            </a:r>
            <a:r>
              <a:rPr lang="en-US" sz="5400" b="1" dirty="0"/>
              <a:t> </a:t>
            </a:r>
            <a:r>
              <a:rPr lang="en-US" sz="5400" b="1" dirty="0" err="1"/>
              <a:t>inaalay</a:t>
            </a:r>
            <a:r>
              <a:rPr lang="en-US" sz="5400" b="1" dirty="0"/>
              <a:t>, </a:t>
            </a:r>
            <a:r>
              <a:rPr lang="en-US" sz="5400" b="1" dirty="0" err="1"/>
              <a:t>sama-sama</a:t>
            </a:r>
            <a:r>
              <a:rPr lang="en-US" sz="5400" b="1" dirty="0"/>
              <a:t> </a:t>
            </a:r>
            <a:r>
              <a:rPr lang="en-US" sz="5400" b="1" dirty="0" err="1"/>
              <a:t>nating</a:t>
            </a:r>
            <a:r>
              <a:rPr lang="en-US" sz="5400" b="1" dirty="0"/>
              <a:t> </a:t>
            </a:r>
            <a:r>
              <a:rPr lang="en-US" sz="5400" b="1" dirty="0" err="1"/>
              <a:t>isigaw</a:t>
            </a:r>
            <a:r>
              <a:rPr lang="en-US" sz="5400" b="1" dirty="0"/>
              <a:t> </a:t>
            </a:r>
            <a:r>
              <a:rPr lang="en-US" sz="5400" b="1" dirty="0" err="1"/>
              <a:t>sa</a:t>
            </a:r>
            <a:r>
              <a:rPr lang="en-US" sz="5400" b="1" dirty="0"/>
              <a:t> </a:t>
            </a:r>
            <a:r>
              <a:rPr lang="en-US" sz="5400" b="1" dirty="0" err="1"/>
              <a:t>iisang</a:t>
            </a:r>
            <a:r>
              <a:rPr lang="en-US" sz="5400" b="1" dirty="0"/>
              <a:t> </a:t>
            </a:r>
            <a:r>
              <a:rPr lang="en-US" sz="5400" b="1" dirty="0" err="1"/>
              <a:t>tinig</a:t>
            </a:r>
            <a:r>
              <a:rPr lang="en-US" sz="5400" b="1" dirty="0"/>
              <a:t>: PAPURI SAIYO, PANGINOON, DIYOS NG SANGNILIKHA! </a:t>
            </a:r>
            <a:br>
              <a:rPr lang="en-US" sz="5400" dirty="0"/>
            </a:br>
            <a:endParaRPr lang="en-US" sz="5400" dirty="0"/>
          </a:p>
        </p:txBody>
      </p:sp>
    </p:spTree>
    <p:extLst>
      <p:ext uri="{BB962C8B-B14F-4D97-AF65-F5344CB8AC3E}">
        <p14:creationId xmlns:p14="http://schemas.microsoft.com/office/powerpoint/2010/main" val="4147846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1343219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405904" y="602429"/>
            <a:ext cx="7349065" cy="5615491"/>
          </a:xfrm>
        </p:spPr>
        <p:txBody>
          <a:bodyPr>
            <a:noAutofit/>
          </a:bodyPr>
          <a:lstStyle/>
          <a:p>
            <a:pPr algn="l"/>
            <a:br>
              <a:rPr lang="en-US" sz="4800" dirty="0"/>
            </a:br>
            <a:r>
              <a:rPr lang="en-US" sz="4800" b="1" dirty="0"/>
              <a:t> </a:t>
            </a:r>
            <a:br>
              <a:rPr lang="en-US" sz="4800" dirty="0"/>
            </a:br>
            <a:br>
              <a:rPr lang="en-US" sz="4800" dirty="0"/>
            </a:br>
            <a:br>
              <a:rPr lang="en-US" sz="4800" dirty="0"/>
            </a:br>
            <a:br>
              <a:rPr lang="en-US" sz="4800" dirty="0"/>
            </a:br>
            <a:br>
              <a:rPr lang="en-US" sz="4800" dirty="0"/>
            </a:br>
            <a:r>
              <a:rPr lang="en-US" sz="4800" b="1" dirty="0" err="1"/>
              <a:t>Tagapamuno</a:t>
            </a:r>
            <a:r>
              <a:rPr lang="en-US" sz="4800" b="1" dirty="0"/>
              <a:t>: </a:t>
            </a:r>
            <a:r>
              <a:rPr lang="en-US" sz="4800" b="1" dirty="0" err="1"/>
              <a:t>Puspos</a:t>
            </a:r>
            <a:r>
              <a:rPr lang="en-US" sz="4800" b="1" dirty="0"/>
              <a:t> ng </a:t>
            </a:r>
            <a:r>
              <a:rPr lang="en-US" sz="4800" b="1" dirty="0" err="1"/>
              <a:t>pagkamangha</a:t>
            </a:r>
            <a:r>
              <a:rPr lang="en-US" sz="4800" b="1" dirty="0"/>
              <a:t>, </a:t>
            </a:r>
            <a:r>
              <a:rPr lang="en-US" sz="4800" b="1" dirty="0" err="1"/>
              <a:t>iniaalay</a:t>
            </a:r>
            <a:r>
              <a:rPr lang="en-US" sz="4800" b="1" dirty="0"/>
              <a:t> </a:t>
            </a:r>
            <a:r>
              <a:rPr lang="en-US" sz="4800" b="1" dirty="0" err="1"/>
              <a:t>namin</a:t>
            </a:r>
            <a:r>
              <a:rPr lang="en-US" sz="4800" b="1" dirty="0"/>
              <a:t> </a:t>
            </a:r>
            <a:r>
              <a:rPr lang="en-US" sz="4800" b="1" dirty="0" err="1"/>
              <a:t>saiyo</a:t>
            </a:r>
            <a:r>
              <a:rPr lang="en-US" sz="4800" b="1" dirty="0"/>
              <a:t> ang </a:t>
            </a:r>
            <a:r>
              <a:rPr lang="en-US" sz="4800" b="1" dirty="0" err="1"/>
              <a:t>handog</a:t>
            </a:r>
            <a:r>
              <a:rPr lang="en-US" sz="4800" b="1" dirty="0"/>
              <a:t> </a:t>
            </a:r>
            <a:r>
              <a:rPr lang="en-US" sz="4800" b="1" dirty="0" err="1"/>
              <a:t>na</a:t>
            </a:r>
            <a:r>
              <a:rPr lang="en-US" sz="4800" b="1" dirty="0"/>
              <a:t> </a:t>
            </a:r>
            <a:r>
              <a:rPr lang="en-US" sz="4800" b="1" dirty="0" err="1"/>
              <a:t>Apoy</a:t>
            </a:r>
            <a:r>
              <a:rPr lang="en-US" sz="4800" b="1" dirty="0"/>
              <a:t>: </a:t>
            </a:r>
            <a:r>
              <a:rPr lang="en-US" sz="4800" b="1" dirty="0" err="1"/>
              <a:t>Apoy</a:t>
            </a:r>
            <a:r>
              <a:rPr lang="en-US" sz="4800" b="1" dirty="0"/>
              <a:t> </a:t>
            </a:r>
            <a:r>
              <a:rPr lang="en-US" sz="4800" b="1" dirty="0" err="1"/>
              <a:t>mula</a:t>
            </a:r>
            <a:r>
              <a:rPr lang="en-US" sz="4800" b="1" dirty="0"/>
              <a:t> </a:t>
            </a:r>
            <a:r>
              <a:rPr lang="en-US" sz="4800" b="1" dirty="0" err="1"/>
              <a:t>sa</a:t>
            </a:r>
            <a:r>
              <a:rPr lang="en-US" sz="4800" b="1" dirty="0"/>
              <a:t> </a:t>
            </a:r>
            <a:r>
              <a:rPr lang="en-US" sz="4800" b="1" dirty="0" err="1"/>
              <a:t>Sikat</a:t>
            </a:r>
            <a:r>
              <a:rPr lang="en-US" sz="4800" b="1" dirty="0"/>
              <a:t> ng </a:t>
            </a:r>
            <a:r>
              <a:rPr lang="en-US" sz="4800" b="1" dirty="0" err="1"/>
              <a:t>Araw</a:t>
            </a:r>
            <a:r>
              <a:rPr lang="en-US" sz="4800" b="1" dirty="0"/>
              <a:t> </a:t>
            </a:r>
            <a:r>
              <a:rPr lang="en-US" sz="4800" b="1" dirty="0" err="1"/>
              <a:t>na</a:t>
            </a:r>
            <a:r>
              <a:rPr lang="en-US" sz="4800" b="1" dirty="0"/>
              <a:t> </a:t>
            </a:r>
            <a:r>
              <a:rPr lang="en-US" sz="4800" b="1" dirty="0" err="1"/>
              <a:t>nagpapaalab</a:t>
            </a:r>
            <a:r>
              <a:rPr lang="en-US" sz="4800" b="1" dirty="0"/>
              <a:t> ng </a:t>
            </a:r>
            <a:r>
              <a:rPr lang="en-US" sz="4800" b="1" dirty="0" err="1"/>
              <a:t>aming</a:t>
            </a:r>
            <a:r>
              <a:rPr lang="en-US" sz="4800" b="1" dirty="0"/>
              <a:t> </a:t>
            </a:r>
            <a:r>
              <a:rPr lang="en-US" sz="4800" b="1" dirty="0" err="1"/>
              <a:t>buhay</a:t>
            </a:r>
            <a:r>
              <a:rPr lang="en-US" sz="4800" b="1" dirty="0"/>
              <a:t>. </a:t>
            </a:r>
            <a:br>
              <a:rPr lang="en-US" sz="4800" b="1" dirty="0"/>
            </a:br>
            <a:br>
              <a:rPr lang="en-US" sz="4800" b="1" dirty="0"/>
            </a:br>
            <a:r>
              <a:rPr lang="en-US" sz="4800" b="1" dirty="0"/>
              <a:t>(</a:t>
            </a:r>
            <a:r>
              <a:rPr lang="en-US" sz="4800" b="1" dirty="0" err="1"/>
              <a:t>Iaalay</a:t>
            </a:r>
            <a:r>
              <a:rPr lang="en-US" sz="4800" b="1" dirty="0"/>
              <a:t> ang </a:t>
            </a:r>
            <a:r>
              <a:rPr lang="en-US" sz="4800" b="1" dirty="0" err="1"/>
              <a:t>Apoy</a:t>
            </a:r>
            <a:r>
              <a:rPr lang="en-US" sz="4800" b="1" dirty="0"/>
              <a:t>)</a:t>
            </a:r>
            <a:endParaRPr lang="en-US" sz="4800" dirty="0"/>
          </a:p>
        </p:txBody>
      </p:sp>
      <p:pic>
        <p:nvPicPr>
          <p:cNvPr id="3" name="Picture 2">
            <a:extLst>
              <a:ext uri="{FF2B5EF4-FFF2-40B4-BE49-F238E27FC236}">
                <a16:creationId xmlns:a16="http://schemas.microsoft.com/office/drawing/2014/main" id="{9E750A26-F42E-4B15-8E5F-015E01F266A2}"/>
              </a:ext>
            </a:extLst>
          </p:cNvPr>
          <p:cNvPicPr>
            <a:picLocks noChangeAspect="1"/>
          </p:cNvPicPr>
          <p:nvPr/>
        </p:nvPicPr>
        <p:blipFill>
          <a:blip r:embed="rId2"/>
          <a:stretch>
            <a:fillRect/>
          </a:stretch>
        </p:blipFill>
        <p:spPr>
          <a:xfrm>
            <a:off x="8105244" y="1343126"/>
            <a:ext cx="3781955" cy="2718859"/>
          </a:xfrm>
          <a:prstGeom prst="rect">
            <a:avLst/>
          </a:prstGeom>
        </p:spPr>
      </p:pic>
    </p:spTree>
    <p:extLst>
      <p:ext uri="{BB962C8B-B14F-4D97-AF65-F5344CB8AC3E}">
        <p14:creationId xmlns:p14="http://schemas.microsoft.com/office/powerpoint/2010/main" val="4109214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317905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A99-7D59-4866-9F1C-7ECAC122C411}"/>
              </a:ext>
            </a:extLst>
          </p:cNvPr>
          <p:cNvSpPr>
            <a:spLocks noGrp="1"/>
          </p:cNvSpPr>
          <p:nvPr>
            <p:ph type="title"/>
          </p:nvPr>
        </p:nvSpPr>
        <p:spPr>
          <a:xfrm>
            <a:off x="901316" y="2747722"/>
            <a:ext cx="10850418" cy="1325563"/>
          </a:xfrm>
        </p:spPr>
        <p:txBody>
          <a:bodyPr>
            <a:noAutofit/>
          </a:bodyPr>
          <a:lstStyle/>
          <a:p>
            <a:r>
              <a:rPr lang="en-US" sz="4800" b="1" dirty="0" err="1"/>
              <a:t>Tagapamuno</a:t>
            </a:r>
            <a:r>
              <a:rPr lang="en-US" sz="4800" b="1" dirty="0"/>
              <a:t>: Sa </a:t>
            </a:r>
            <a:r>
              <a:rPr lang="en-US" sz="4800" b="1" dirty="0" err="1"/>
              <a:t>sulat</a:t>
            </a:r>
            <a:r>
              <a:rPr lang="en-US" sz="4800" b="1" dirty="0"/>
              <a:t> </a:t>
            </a:r>
            <a:r>
              <a:rPr lang="en-US" sz="4800" b="1" dirty="0" err="1"/>
              <a:t>ensiklikal</a:t>
            </a:r>
            <a:r>
              <a:rPr lang="en-US" sz="4800" b="1" dirty="0"/>
              <a:t> </a:t>
            </a:r>
            <a:r>
              <a:rPr lang="en-US" sz="4800" b="1" dirty="0" err="1"/>
              <a:t>ni</a:t>
            </a:r>
            <a:r>
              <a:rPr lang="en-US" sz="4800" b="1" dirty="0"/>
              <a:t> Papa Francisco </a:t>
            </a:r>
            <a:r>
              <a:rPr lang="en-US" sz="4800" b="1" dirty="0" err="1"/>
              <a:t>na</a:t>
            </a:r>
            <a:r>
              <a:rPr lang="en-US" sz="4800" b="1" dirty="0"/>
              <a:t> </a:t>
            </a:r>
            <a:r>
              <a:rPr lang="en-US" sz="4800" b="1" dirty="0" err="1"/>
              <a:t>pinamagatang</a:t>
            </a:r>
            <a:r>
              <a:rPr lang="en-US" sz="4800" b="1" dirty="0"/>
              <a:t> </a:t>
            </a:r>
            <a:r>
              <a:rPr lang="en-US" sz="4800" b="1" dirty="0" err="1"/>
              <a:t>Laudato</a:t>
            </a:r>
            <a:r>
              <a:rPr lang="en-US" sz="4800" b="1" dirty="0"/>
              <a:t> Si, </a:t>
            </a:r>
            <a:r>
              <a:rPr lang="en-US" sz="4800" b="1" dirty="0" err="1"/>
              <a:t>ipinapaalala</a:t>
            </a:r>
            <a:r>
              <a:rPr lang="en-US" sz="4800" b="1" dirty="0"/>
              <a:t> </a:t>
            </a:r>
            <a:r>
              <a:rPr lang="en-US" sz="4800" b="1" dirty="0" err="1"/>
              <a:t>sa</a:t>
            </a:r>
            <a:r>
              <a:rPr lang="en-US" sz="4800" b="1" dirty="0"/>
              <a:t> </a:t>
            </a:r>
            <a:r>
              <a:rPr lang="en-US" sz="4800" b="1" dirty="0" err="1"/>
              <a:t>atin</a:t>
            </a:r>
            <a:r>
              <a:rPr lang="en-US" sz="4800" b="1" dirty="0"/>
              <a:t> ng Santo Papa </a:t>
            </a:r>
            <a:r>
              <a:rPr lang="en-US" sz="4800" b="1" dirty="0" err="1"/>
              <a:t>na</a:t>
            </a:r>
            <a:r>
              <a:rPr lang="en-US" sz="4800" b="1" dirty="0"/>
              <a:t> “</a:t>
            </a:r>
            <a:r>
              <a:rPr lang="en-US" sz="4800" b="1" dirty="0" err="1"/>
              <a:t>kaalinsabay</a:t>
            </a:r>
            <a:r>
              <a:rPr lang="en-US" sz="4800" b="1" dirty="0"/>
              <a:t> ng Banal </a:t>
            </a:r>
            <a:r>
              <a:rPr lang="en-US" sz="4800" b="1" dirty="0" err="1"/>
              <a:t>na</a:t>
            </a:r>
            <a:r>
              <a:rPr lang="en-US" sz="4800" b="1" dirty="0"/>
              <a:t> </a:t>
            </a:r>
            <a:r>
              <a:rPr lang="en-US" sz="4800" b="1" dirty="0" err="1"/>
              <a:t>Kasulatan</a:t>
            </a:r>
            <a:r>
              <a:rPr lang="en-US" sz="4800" b="1" dirty="0"/>
              <a:t>...</a:t>
            </a:r>
            <a:br>
              <a:rPr lang="en-US" sz="4800" b="1" dirty="0"/>
            </a:br>
            <a:r>
              <a:rPr lang="en-US" sz="4800" b="1" dirty="0" err="1"/>
              <a:t>patuloy</a:t>
            </a:r>
            <a:r>
              <a:rPr lang="en-US" sz="4800" b="1" dirty="0"/>
              <a:t> ding </a:t>
            </a:r>
            <a:r>
              <a:rPr lang="en-US" sz="4800" b="1" dirty="0" err="1"/>
              <a:t>inihahayag</a:t>
            </a:r>
            <a:r>
              <a:rPr lang="en-US" sz="4800" b="1" dirty="0"/>
              <a:t> ng </a:t>
            </a:r>
            <a:r>
              <a:rPr lang="en-US" sz="4800" b="1" dirty="0" err="1"/>
              <a:t>Diyos</a:t>
            </a:r>
            <a:r>
              <a:rPr lang="en-US" sz="4800" b="1" dirty="0"/>
              <a:t> ang </a:t>
            </a:r>
            <a:r>
              <a:rPr lang="en-US" sz="4800" b="1" dirty="0" err="1"/>
              <a:t>Kanyang</a:t>
            </a:r>
            <a:r>
              <a:rPr lang="en-US" sz="4800" b="1" dirty="0"/>
              <a:t> </a:t>
            </a:r>
            <a:r>
              <a:rPr lang="en-US" sz="4800" b="1" dirty="0" err="1"/>
              <a:t>Kabanalan</a:t>
            </a:r>
            <a:r>
              <a:rPr lang="en-US" sz="4800" b="1" dirty="0"/>
              <a:t> </a:t>
            </a:r>
            <a:r>
              <a:rPr lang="en-US" sz="4800" b="1" dirty="0" err="1"/>
              <a:t>sa</a:t>
            </a:r>
            <a:r>
              <a:rPr lang="en-US" sz="4800" b="1" dirty="0"/>
              <a:t> </a:t>
            </a:r>
            <a:r>
              <a:rPr lang="en-US" sz="4800" b="1" dirty="0" err="1"/>
              <a:t>Sangkalikasan</a:t>
            </a:r>
            <a:r>
              <a:rPr lang="en-US" sz="4800" b="1" dirty="0"/>
              <a:t>” </a:t>
            </a:r>
            <a:br>
              <a:rPr lang="en-US" sz="4800" b="1" dirty="0"/>
            </a:br>
            <a:r>
              <a:rPr lang="en-US" sz="4800" b="1" dirty="0"/>
              <a:t>(LS 85). </a:t>
            </a:r>
            <a:endParaRPr lang="en-US" sz="4800" dirty="0"/>
          </a:p>
        </p:txBody>
      </p:sp>
    </p:spTree>
    <p:extLst>
      <p:ext uri="{BB962C8B-B14F-4D97-AF65-F5344CB8AC3E}">
        <p14:creationId xmlns:p14="http://schemas.microsoft.com/office/powerpoint/2010/main" val="1469554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12800" y="-914400"/>
            <a:ext cx="10786533" cy="7480504"/>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Diyos</a:t>
            </a:r>
            <a:r>
              <a:rPr lang="en-US" sz="4800" b="1" dirty="0"/>
              <a:t> ng </a:t>
            </a:r>
            <a:r>
              <a:rPr lang="en-US" sz="4800" b="1" dirty="0" err="1"/>
              <a:t>sangnilikha</a:t>
            </a:r>
            <a:r>
              <a:rPr lang="en-US" sz="4800" b="1" dirty="0"/>
              <a:t>, </a:t>
            </a:r>
            <a:r>
              <a:rPr lang="en-US" sz="4800" b="1" dirty="0" err="1"/>
              <a:t>puspos</a:t>
            </a:r>
            <a:r>
              <a:rPr lang="en-US" sz="4800" b="1" dirty="0"/>
              <a:t> ng </a:t>
            </a:r>
            <a:r>
              <a:rPr lang="en-US" sz="4800" b="1" dirty="0" err="1"/>
              <a:t>pananampalataya</a:t>
            </a:r>
            <a:r>
              <a:rPr lang="en-US" sz="4800" b="1" dirty="0"/>
              <a:t> at </a:t>
            </a:r>
            <a:r>
              <a:rPr lang="en-US" sz="4800" b="1" dirty="0" err="1"/>
              <a:t>pagtitiwala</a:t>
            </a:r>
            <a:r>
              <a:rPr lang="en-US" sz="4800" b="1" dirty="0"/>
              <a:t>, </a:t>
            </a:r>
            <a:r>
              <a:rPr lang="en-US" sz="4800" b="1" dirty="0" err="1"/>
              <a:t>hinihiling</a:t>
            </a:r>
            <a:r>
              <a:rPr lang="en-US" sz="4800" b="1" dirty="0"/>
              <a:t> </a:t>
            </a:r>
            <a:r>
              <a:rPr lang="en-US" sz="4800" b="1" dirty="0" err="1"/>
              <a:t>namin</a:t>
            </a:r>
            <a:r>
              <a:rPr lang="en-US" sz="4800" b="1" dirty="0"/>
              <a:t>: </a:t>
            </a:r>
            <a:r>
              <a:rPr lang="en-US" sz="4800" b="1" dirty="0" err="1"/>
              <a:t>biyayaan</a:t>
            </a:r>
            <a:r>
              <a:rPr lang="en-US" sz="4800" b="1" dirty="0"/>
              <a:t> </a:t>
            </a:r>
            <a:r>
              <a:rPr lang="en-US" sz="4800" b="1" dirty="0" err="1"/>
              <a:t>mo</a:t>
            </a:r>
            <a:r>
              <a:rPr lang="en-US" sz="4800" b="1" dirty="0"/>
              <a:t> kami ng </a:t>
            </a:r>
            <a:r>
              <a:rPr lang="en-US" sz="4800" b="1" dirty="0" err="1"/>
              <a:t>Apoy</a:t>
            </a:r>
            <a:r>
              <a:rPr lang="en-US" sz="4800" b="1" dirty="0"/>
              <a:t> ng </a:t>
            </a:r>
            <a:r>
              <a:rPr lang="en-US" sz="4800" b="1" dirty="0" err="1"/>
              <a:t>Iyong</a:t>
            </a:r>
            <a:r>
              <a:rPr lang="en-US" sz="4800" b="1" dirty="0"/>
              <a:t> Pag-</a:t>
            </a:r>
            <a:r>
              <a:rPr lang="en-US" sz="4800" b="1" dirty="0" err="1"/>
              <a:t>ibig</a:t>
            </a:r>
            <a:r>
              <a:rPr lang="en-US" sz="4800" b="1" dirty="0"/>
              <a:t> </a:t>
            </a:r>
            <a:r>
              <a:rPr lang="en-US" sz="4800" b="1" dirty="0" err="1"/>
              <a:t>upang</a:t>
            </a:r>
            <a:r>
              <a:rPr lang="en-US" sz="4800" b="1" dirty="0"/>
              <a:t> </a:t>
            </a:r>
            <a:r>
              <a:rPr lang="en-US" sz="4800" b="1" dirty="0" err="1"/>
              <a:t>buong</a:t>
            </a:r>
            <a:r>
              <a:rPr lang="en-US" sz="4800" b="1" dirty="0"/>
              <a:t> </a:t>
            </a:r>
            <a:r>
              <a:rPr lang="en-US" sz="4800" b="1" dirty="0" err="1"/>
              <a:t>habag</a:t>
            </a:r>
            <a:r>
              <a:rPr lang="en-US" sz="4800" b="1" dirty="0"/>
              <a:t> naming </a:t>
            </a:r>
            <a:r>
              <a:rPr lang="en-US" sz="4800" b="1" dirty="0" err="1"/>
              <a:t>marinig</a:t>
            </a:r>
            <a:r>
              <a:rPr lang="en-US" sz="4800" b="1" dirty="0"/>
              <a:t> ang </a:t>
            </a:r>
            <a:r>
              <a:rPr lang="en-US" sz="4800" b="1" dirty="0" err="1"/>
              <a:t>daing</a:t>
            </a:r>
            <a:r>
              <a:rPr lang="en-US" sz="4800" b="1" dirty="0"/>
              <a:t> ng </a:t>
            </a:r>
            <a:r>
              <a:rPr lang="en-US" sz="4800" b="1" dirty="0" err="1"/>
              <a:t>Inang</a:t>
            </a:r>
            <a:r>
              <a:rPr lang="en-US" sz="4800" b="1" dirty="0"/>
              <a:t> Mundo at ang </a:t>
            </a:r>
            <a:r>
              <a:rPr lang="en-US" sz="4800" b="1" dirty="0" err="1"/>
              <a:t>daing</a:t>
            </a:r>
            <a:r>
              <a:rPr lang="en-US" sz="4800" b="1" dirty="0"/>
              <a:t> ng </a:t>
            </a:r>
            <a:r>
              <a:rPr lang="en-US" sz="4800" b="1" dirty="0" err="1"/>
              <a:t>mga</a:t>
            </a:r>
            <a:r>
              <a:rPr lang="en-US" sz="4800" b="1" dirty="0"/>
              <a:t> </a:t>
            </a:r>
            <a:r>
              <a:rPr lang="en-US" sz="4800" b="1" dirty="0" err="1"/>
              <a:t>dukha</a:t>
            </a:r>
            <a:r>
              <a:rPr lang="en-US" sz="4800" b="1" dirty="0"/>
              <a:t>. </a:t>
            </a:r>
            <a:br>
              <a:rPr lang="en-US" sz="4800" b="1" dirty="0"/>
            </a:br>
            <a:br>
              <a:rPr lang="en-US" sz="4800" b="1" dirty="0"/>
            </a:br>
            <a:r>
              <a:rPr lang="en-US" sz="4800" b="1" dirty="0"/>
              <a:t>(</a:t>
            </a:r>
            <a:r>
              <a:rPr lang="en-US" sz="4800" b="1" dirty="0" err="1"/>
              <a:t>maikling</a:t>
            </a:r>
            <a:r>
              <a:rPr lang="en-US" sz="4800" b="1" dirty="0"/>
              <a:t> </a:t>
            </a:r>
            <a:r>
              <a:rPr lang="en-US" sz="4800" b="1" dirty="0" err="1"/>
              <a:t>katahimikan</a:t>
            </a:r>
            <a:r>
              <a:rPr lang="en-US" sz="4800" b="1" dirty="0"/>
              <a:t>)</a:t>
            </a:r>
            <a:br>
              <a:rPr lang="en-US" sz="4800" b="1" dirty="0"/>
            </a:br>
            <a:endParaRPr lang="en-US" sz="4800" dirty="0"/>
          </a:p>
        </p:txBody>
      </p:sp>
    </p:spTree>
    <p:extLst>
      <p:ext uri="{BB962C8B-B14F-4D97-AF65-F5344CB8AC3E}">
        <p14:creationId xmlns:p14="http://schemas.microsoft.com/office/powerpoint/2010/main" val="1347735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508001" y="1312433"/>
            <a:ext cx="6510865" cy="4155018"/>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Puspos</a:t>
            </a:r>
            <a:r>
              <a:rPr lang="en-US" sz="4800" b="1" dirty="0"/>
              <a:t> ng </a:t>
            </a:r>
            <a:r>
              <a:rPr lang="en-US" sz="4800" b="1" dirty="0" err="1"/>
              <a:t>pagkamangha</a:t>
            </a:r>
            <a:r>
              <a:rPr lang="en-US" sz="4800" b="1" dirty="0"/>
              <a:t>, </a:t>
            </a:r>
            <a:r>
              <a:rPr lang="en-US" sz="4800" b="1" dirty="0" err="1"/>
              <a:t>iniaalay</a:t>
            </a:r>
            <a:r>
              <a:rPr lang="en-US" sz="4800" b="1" dirty="0"/>
              <a:t> </a:t>
            </a:r>
            <a:r>
              <a:rPr lang="en-US" sz="4800" b="1" dirty="0" err="1"/>
              <a:t>namin</a:t>
            </a:r>
            <a:r>
              <a:rPr lang="en-US" sz="4800" b="1" dirty="0"/>
              <a:t> </a:t>
            </a:r>
            <a:r>
              <a:rPr lang="en-US" sz="4800" b="1" dirty="0" err="1"/>
              <a:t>saiyo</a:t>
            </a:r>
            <a:r>
              <a:rPr lang="en-US" sz="4800" b="1" dirty="0"/>
              <a:t> ang </a:t>
            </a:r>
            <a:r>
              <a:rPr lang="en-US" sz="4800" b="1" dirty="0" err="1"/>
              <a:t>handog</a:t>
            </a:r>
            <a:r>
              <a:rPr lang="en-US" sz="4800" b="1" dirty="0"/>
              <a:t> </a:t>
            </a:r>
            <a:r>
              <a:rPr lang="en-US" sz="4800" b="1" dirty="0" err="1"/>
              <a:t>na</a:t>
            </a:r>
            <a:r>
              <a:rPr lang="en-US" sz="4800" b="1" dirty="0"/>
              <a:t> </a:t>
            </a:r>
            <a:r>
              <a:rPr lang="en-US" sz="4800" b="1" dirty="0" err="1"/>
              <a:t>Tubig</a:t>
            </a:r>
            <a:r>
              <a:rPr lang="en-US" sz="4800" b="1" dirty="0"/>
              <a:t>: </a:t>
            </a:r>
            <a:r>
              <a:rPr lang="en-US" sz="4800" b="1" dirty="0" err="1"/>
              <a:t>tubig</a:t>
            </a:r>
            <a:r>
              <a:rPr lang="en-US" sz="4800" b="1" dirty="0"/>
              <a:t> ng </a:t>
            </a:r>
            <a:r>
              <a:rPr lang="en-US" sz="4800" b="1" dirty="0" err="1"/>
              <a:t>buhay</a:t>
            </a:r>
            <a:r>
              <a:rPr lang="en-US" sz="4800" b="1" dirty="0"/>
              <a:t> </a:t>
            </a:r>
            <a:r>
              <a:rPr lang="en-US" sz="4800" b="1" dirty="0" err="1"/>
              <a:t>na</a:t>
            </a:r>
            <a:r>
              <a:rPr lang="en-US" sz="4800" b="1" dirty="0"/>
              <a:t> </a:t>
            </a:r>
            <a:r>
              <a:rPr lang="en-US" sz="4800" b="1" dirty="0" err="1"/>
              <a:t>dumadaloy</a:t>
            </a:r>
            <a:r>
              <a:rPr lang="en-US" sz="4800" b="1" dirty="0"/>
              <a:t> </a:t>
            </a:r>
            <a:r>
              <a:rPr lang="en-US" sz="4800" b="1" dirty="0" err="1"/>
              <a:t>sa</a:t>
            </a:r>
            <a:r>
              <a:rPr lang="en-US" sz="4800" b="1" dirty="0"/>
              <a:t> </a:t>
            </a:r>
            <a:r>
              <a:rPr lang="en-US" sz="4800" b="1" dirty="0" err="1"/>
              <a:t>iyong</a:t>
            </a:r>
            <a:r>
              <a:rPr lang="en-US" sz="4800" b="1" dirty="0"/>
              <a:t> </a:t>
            </a:r>
            <a:r>
              <a:rPr lang="en-US" sz="4800" b="1" dirty="0" err="1"/>
              <a:t>mga</a:t>
            </a:r>
            <a:r>
              <a:rPr lang="en-US" sz="4800" b="1" dirty="0"/>
              <a:t> </a:t>
            </a:r>
            <a:r>
              <a:rPr lang="en-US" sz="4800" b="1" dirty="0" err="1"/>
              <a:t>sapa</a:t>
            </a:r>
            <a:r>
              <a:rPr lang="en-US" sz="4800" b="1" dirty="0"/>
              <a:t> at </a:t>
            </a:r>
            <a:r>
              <a:rPr lang="en-US" sz="4800" b="1" dirty="0" err="1"/>
              <a:t>mga</a:t>
            </a:r>
            <a:r>
              <a:rPr lang="en-US" sz="4800" b="1" dirty="0"/>
              <a:t> </a:t>
            </a:r>
            <a:r>
              <a:rPr lang="en-US" sz="4800" b="1" dirty="0" err="1"/>
              <a:t>ilog</a:t>
            </a:r>
            <a:r>
              <a:rPr lang="en-US" sz="4800" b="1" dirty="0"/>
              <a:t>; </a:t>
            </a:r>
            <a:endParaRPr lang="en-US" sz="4800" dirty="0"/>
          </a:p>
        </p:txBody>
      </p:sp>
      <p:pic>
        <p:nvPicPr>
          <p:cNvPr id="4" name="Picture 3">
            <a:extLst>
              <a:ext uri="{FF2B5EF4-FFF2-40B4-BE49-F238E27FC236}">
                <a16:creationId xmlns:a16="http://schemas.microsoft.com/office/drawing/2014/main" id="{DBC95DCB-3EDC-4DA4-BE09-CA5419780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909" y="1727199"/>
            <a:ext cx="4778023" cy="3583517"/>
          </a:xfrm>
          <a:prstGeom prst="rect">
            <a:avLst/>
          </a:prstGeom>
        </p:spPr>
      </p:pic>
    </p:spTree>
    <p:extLst>
      <p:ext uri="{BB962C8B-B14F-4D97-AF65-F5344CB8AC3E}">
        <p14:creationId xmlns:p14="http://schemas.microsoft.com/office/powerpoint/2010/main" val="671861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643469" y="828339"/>
            <a:ext cx="6508043" cy="4622180"/>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buhay</a:t>
            </a:r>
            <a:r>
              <a:rPr lang="en-US" sz="4800" b="1" dirty="0"/>
              <a:t> </a:t>
            </a:r>
            <a:r>
              <a:rPr lang="en-US" sz="4800" b="1" dirty="0" err="1"/>
              <a:t>na</a:t>
            </a:r>
            <a:r>
              <a:rPr lang="en-US" sz="4800" b="1" dirty="0"/>
              <a:t> </a:t>
            </a:r>
            <a:r>
              <a:rPr lang="en-US" sz="4800" b="1" dirty="0" err="1"/>
              <a:t>tubig</a:t>
            </a:r>
            <a:r>
              <a:rPr lang="en-US" sz="4800" b="1" dirty="0"/>
              <a:t> </a:t>
            </a:r>
            <a:r>
              <a:rPr lang="en-US" sz="4800" b="1" dirty="0" err="1"/>
              <a:t>na</a:t>
            </a:r>
            <a:r>
              <a:rPr lang="en-US" sz="4800" b="1" dirty="0"/>
              <a:t> </a:t>
            </a:r>
            <a:r>
              <a:rPr lang="en-US" sz="4800" b="1" dirty="0" err="1"/>
              <a:t>namumutiktik</a:t>
            </a:r>
            <a:r>
              <a:rPr lang="en-US" sz="4800" b="1" dirty="0"/>
              <a:t> ng </a:t>
            </a:r>
            <a:r>
              <a:rPr lang="en-US" sz="4800" b="1" dirty="0" err="1"/>
              <a:t>samu’t</a:t>
            </a:r>
            <a:r>
              <a:rPr lang="en-US" sz="4800" b="1" dirty="0"/>
              <a:t> </a:t>
            </a:r>
            <a:r>
              <a:rPr lang="en-US" sz="4800" b="1" dirty="0" err="1"/>
              <a:t>saring</a:t>
            </a:r>
            <a:r>
              <a:rPr lang="en-US" sz="4800" b="1" dirty="0"/>
              <a:t> </a:t>
            </a:r>
            <a:r>
              <a:rPr lang="en-US" sz="4800" b="1" dirty="0" err="1"/>
              <a:t>anyo</a:t>
            </a:r>
            <a:r>
              <a:rPr lang="en-US" sz="4800" b="1" dirty="0"/>
              <a:t> ng </a:t>
            </a:r>
            <a:r>
              <a:rPr lang="en-US" sz="4800" b="1" dirty="0" err="1"/>
              <a:t>buhay</a:t>
            </a:r>
            <a:r>
              <a:rPr lang="en-US" sz="4800" b="1" dirty="0"/>
              <a:t> - </a:t>
            </a:r>
            <a:r>
              <a:rPr lang="en-US" sz="4800" b="1" dirty="0" err="1"/>
              <a:t>mga</a:t>
            </a:r>
            <a:r>
              <a:rPr lang="en-US" sz="4800" b="1" dirty="0"/>
              <a:t> </a:t>
            </a:r>
            <a:r>
              <a:rPr lang="en-US" sz="4800" b="1" dirty="0" err="1"/>
              <a:t>korales</a:t>
            </a:r>
            <a:r>
              <a:rPr lang="en-US" sz="4800" b="1" dirty="0"/>
              <a:t>, </a:t>
            </a:r>
            <a:r>
              <a:rPr lang="en-US" sz="4800" b="1" dirty="0" err="1"/>
              <a:t>mga</a:t>
            </a:r>
            <a:r>
              <a:rPr lang="en-US" sz="4800" b="1" dirty="0"/>
              <a:t> </a:t>
            </a:r>
            <a:r>
              <a:rPr lang="en-US" sz="4800" b="1" dirty="0" err="1"/>
              <a:t>halamang</a:t>
            </a:r>
            <a:r>
              <a:rPr lang="en-US" sz="4800" b="1" dirty="0"/>
              <a:t> </a:t>
            </a:r>
            <a:r>
              <a:rPr lang="en-US" sz="4800" b="1" dirty="0" err="1"/>
              <a:t>dagat</a:t>
            </a:r>
            <a:r>
              <a:rPr lang="en-US" sz="4800" b="1" dirty="0"/>
              <a:t> at </a:t>
            </a:r>
            <a:r>
              <a:rPr lang="en-US" sz="4800" b="1" dirty="0" err="1"/>
              <a:t>mga</a:t>
            </a:r>
            <a:r>
              <a:rPr lang="en-US" sz="4800" b="1" dirty="0"/>
              <a:t> </a:t>
            </a:r>
            <a:r>
              <a:rPr lang="en-US" sz="4800" b="1" dirty="0" err="1"/>
              <a:t>isda</a:t>
            </a:r>
            <a:r>
              <a:rPr lang="en-US" sz="4800" b="1" dirty="0"/>
              <a:t>; </a:t>
            </a:r>
            <a:endParaRPr lang="en-US" sz="4800" dirty="0"/>
          </a:p>
        </p:txBody>
      </p:sp>
      <p:pic>
        <p:nvPicPr>
          <p:cNvPr id="5" name="Picture 4">
            <a:extLst>
              <a:ext uri="{FF2B5EF4-FFF2-40B4-BE49-F238E27FC236}">
                <a16:creationId xmlns:a16="http://schemas.microsoft.com/office/drawing/2014/main" id="{BF5A7889-06F9-4FD6-8385-74C3C73ABD1F}"/>
              </a:ext>
            </a:extLst>
          </p:cNvPr>
          <p:cNvPicPr>
            <a:picLocks noChangeAspect="1"/>
          </p:cNvPicPr>
          <p:nvPr/>
        </p:nvPicPr>
        <p:blipFill>
          <a:blip r:embed="rId2"/>
          <a:stretch>
            <a:fillRect/>
          </a:stretch>
        </p:blipFill>
        <p:spPr>
          <a:xfrm>
            <a:off x="7151512" y="1710267"/>
            <a:ext cx="4464755" cy="3143249"/>
          </a:xfrm>
          <a:prstGeom prst="rect">
            <a:avLst/>
          </a:prstGeom>
        </p:spPr>
      </p:pic>
    </p:spTree>
    <p:extLst>
      <p:ext uri="{BB962C8B-B14F-4D97-AF65-F5344CB8AC3E}">
        <p14:creationId xmlns:p14="http://schemas.microsoft.com/office/powerpoint/2010/main" val="936252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73667" y="688489"/>
            <a:ext cx="6409265" cy="5517578"/>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tubig</a:t>
            </a:r>
            <a:r>
              <a:rPr lang="en-US" sz="4800" b="1" dirty="0"/>
              <a:t> </a:t>
            </a:r>
            <a:r>
              <a:rPr lang="en-US" sz="4800" b="1" dirty="0" err="1"/>
              <a:t>na</a:t>
            </a:r>
            <a:r>
              <a:rPr lang="en-US" sz="4800" b="1" dirty="0"/>
              <a:t> </a:t>
            </a:r>
            <a:r>
              <a:rPr lang="en-US" sz="4800" b="1" dirty="0" err="1"/>
              <a:t>pumapatid</a:t>
            </a:r>
            <a:r>
              <a:rPr lang="en-US" sz="4800" b="1" dirty="0"/>
              <a:t> ng </a:t>
            </a:r>
            <a:r>
              <a:rPr lang="en-US" sz="4800" b="1" dirty="0" err="1"/>
              <a:t>aming</a:t>
            </a:r>
            <a:r>
              <a:rPr lang="en-US" sz="4800" b="1" dirty="0"/>
              <a:t> </a:t>
            </a:r>
            <a:r>
              <a:rPr lang="en-US" sz="4800" b="1" dirty="0" err="1"/>
              <a:t>pagka-uhaw</a:t>
            </a:r>
            <a:r>
              <a:rPr lang="en-US" sz="4800" b="1" dirty="0"/>
              <a:t>; </a:t>
            </a:r>
            <a:r>
              <a:rPr lang="en-US" sz="4800" b="1" dirty="0" err="1"/>
              <a:t>tubig</a:t>
            </a:r>
            <a:r>
              <a:rPr lang="en-US" sz="4800" b="1" dirty="0"/>
              <a:t> </a:t>
            </a:r>
            <a:r>
              <a:rPr lang="en-US" sz="4800" b="1" dirty="0" err="1"/>
              <a:t>na</a:t>
            </a:r>
            <a:r>
              <a:rPr lang="en-US" sz="4800" b="1" dirty="0"/>
              <a:t> </a:t>
            </a:r>
            <a:r>
              <a:rPr lang="en-US" sz="4800" b="1" dirty="0" err="1"/>
              <a:t>lumilinis</a:t>
            </a:r>
            <a:r>
              <a:rPr lang="en-US" sz="4800" b="1" dirty="0"/>
              <a:t> at </a:t>
            </a:r>
            <a:r>
              <a:rPr lang="en-US" sz="4800" b="1" dirty="0" err="1"/>
              <a:t>nagbibigay</a:t>
            </a:r>
            <a:r>
              <a:rPr lang="en-US" sz="4800" b="1" dirty="0"/>
              <a:t> </a:t>
            </a:r>
            <a:r>
              <a:rPr lang="en-US" sz="4800" b="1" dirty="0" err="1"/>
              <a:t>kagalingan</a:t>
            </a:r>
            <a:r>
              <a:rPr lang="en-US" sz="4800" b="1" dirty="0"/>
              <a:t>.</a:t>
            </a:r>
            <a:br>
              <a:rPr lang="en-US" sz="4800" b="1" dirty="0"/>
            </a:br>
            <a:r>
              <a:rPr lang="en-US" sz="4800" b="1" dirty="0"/>
              <a:t> </a:t>
            </a:r>
            <a:br>
              <a:rPr lang="en-US" sz="4800" b="1" dirty="0"/>
            </a:br>
            <a:r>
              <a:rPr lang="en-US" sz="4800" b="1" dirty="0"/>
              <a:t>(</a:t>
            </a:r>
            <a:r>
              <a:rPr lang="en-US" sz="4800" b="1" dirty="0" err="1"/>
              <a:t>Iaalay</a:t>
            </a:r>
            <a:r>
              <a:rPr lang="en-US" sz="4800" b="1" dirty="0"/>
              <a:t> </a:t>
            </a:r>
            <a:r>
              <a:rPr lang="en-US" sz="4800" b="1" dirty="0" err="1"/>
              <a:t>angTubig</a:t>
            </a:r>
            <a:r>
              <a:rPr lang="en-US" sz="4800" b="1" dirty="0"/>
              <a:t>)</a:t>
            </a:r>
            <a:br>
              <a:rPr lang="en-US" sz="4800" b="1" dirty="0"/>
            </a:br>
            <a:endParaRPr lang="en-US" sz="4800" dirty="0"/>
          </a:p>
        </p:txBody>
      </p:sp>
      <p:pic>
        <p:nvPicPr>
          <p:cNvPr id="3" name="Picture 2">
            <a:extLst>
              <a:ext uri="{FF2B5EF4-FFF2-40B4-BE49-F238E27FC236}">
                <a16:creationId xmlns:a16="http://schemas.microsoft.com/office/drawing/2014/main" id="{EAC1B6FD-DED4-4B1B-973A-CD23FB0BD738}"/>
              </a:ext>
            </a:extLst>
          </p:cNvPr>
          <p:cNvPicPr>
            <a:picLocks noChangeAspect="1"/>
          </p:cNvPicPr>
          <p:nvPr/>
        </p:nvPicPr>
        <p:blipFill>
          <a:blip r:embed="rId2"/>
          <a:stretch>
            <a:fillRect/>
          </a:stretch>
        </p:blipFill>
        <p:spPr>
          <a:xfrm>
            <a:off x="6866466" y="1737682"/>
            <a:ext cx="4665133" cy="3435452"/>
          </a:xfrm>
          <a:prstGeom prst="rect">
            <a:avLst/>
          </a:prstGeom>
        </p:spPr>
      </p:pic>
    </p:spTree>
    <p:extLst>
      <p:ext uri="{BB962C8B-B14F-4D97-AF65-F5344CB8AC3E}">
        <p14:creationId xmlns:p14="http://schemas.microsoft.com/office/powerpoint/2010/main" val="1098702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3295835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55136" y="0"/>
            <a:ext cx="10439398" cy="7480504"/>
          </a:xfrm>
        </p:spPr>
        <p:txBody>
          <a:bodyPr>
            <a:noAutofit/>
          </a:bodyPr>
          <a:lstStyle/>
          <a:p>
            <a:pPr algn="l"/>
            <a:br>
              <a:rPr lang="en-US" sz="4400" dirty="0"/>
            </a:br>
            <a:r>
              <a:rPr lang="en-US" sz="4400" b="1" dirty="0"/>
              <a:t> </a:t>
            </a:r>
            <a:br>
              <a:rPr lang="en-US" sz="4400" dirty="0"/>
            </a:br>
            <a:r>
              <a:rPr lang="en-US" sz="4400" b="1" dirty="0" err="1"/>
              <a:t>Tagapamuno</a:t>
            </a:r>
            <a:r>
              <a:rPr lang="en-US" sz="4400" b="1" dirty="0"/>
              <a:t>: </a:t>
            </a:r>
            <a:r>
              <a:rPr lang="en-US" sz="4400" b="1" dirty="0" err="1"/>
              <a:t>Diyos</a:t>
            </a:r>
            <a:r>
              <a:rPr lang="en-US" sz="4400" b="1" dirty="0"/>
              <a:t> ng </a:t>
            </a:r>
            <a:r>
              <a:rPr lang="en-US" sz="4400" b="1" dirty="0" err="1"/>
              <a:t>sangnilikha</a:t>
            </a:r>
            <a:r>
              <a:rPr lang="en-US" sz="4400" b="1" dirty="0"/>
              <a:t>, </a:t>
            </a:r>
            <a:r>
              <a:rPr lang="en-US" sz="4400" b="1" dirty="0" err="1"/>
              <a:t>puspos</a:t>
            </a:r>
            <a:r>
              <a:rPr lang="en-US" sz="4400" b="1" dirty="0"/>
              <a:t> ng </a:t>
            </a:r>
            <a:r>
              <a:rPr lang="en-US" sz="4400" b="1" dirty="0" err="1"/>
              <a:t>pananampalataya</a:t>
            </a:r>
            <a:r>
              <a:rPr lang="en-US" sz="4400" b="1" dirty="0"/>
              <a:t> at </a:t>
            </a:r>
            <a:r>
              <a:rPr lang="en-US" sz="4400" b="1" dirty="0" err="1"/>
              <a:t>pagtitiwala</a:t>
            </a:r>
            <a:r>
              <a:rPr lang="en-US" sz="4400" b="1" dirty="0"/>
              <a:t>, </a:t>
            </a:r>
            <a:r>
              <a:rPr lang="en-US" sz="4400" b="1" dirty="0" err="1"/>
              <a:t>hinihiling</a:t>
            </a:r>
            <a:r>
              <a:rPr lang="en-US" sz="4400" b="1" dirty="0"/>
              <a:t> </a:t>
            </a:r>
            <a:r>
              <a:rPr lang="en-US" sz="4400" b="1" dirty="0" err="1"/>
              <a:t>namin</a:t>
            </a:r>
            <a:r>
              <a:rPr lang="en-US" sz="4400" b="1" dirty="0"/>
              <a:t>: </a:t>
            </a:r>
            <a:r>
              <a:rPr lang="en-US" sz="4400" b="1" dirty="0" err="1"/>
              <a:t>padaluyin</a:t>
            </a:r>
            <a:r>
              <a:rPr lang="en-US" sz="4400" b="1" dirty="0"/>
              <a:t> </a:t>
            </a:r>
            <a:r>
              <a:rPr lang="en-US" sz="4400" b="1" dirty="0" err="1"/>
              <a:t>mo</a:t>
            </a:r>
            <a:r>
              <a:rPr lang="en-US" sz="4400" b="1" dirty="0"/>
              <a:t> </a:t>
            </a:r>
            <a:r>
              <a:rPr lang="en-US" sz="4400" b="1" dirty="0" err="1"/>
              <a:t>sa</a:t>
            </a:r>
            <a:r>
              <a:rPr lang="en-US" sz="4400" b="1" dirty="0"/>
              <a:t> </a:t>
            </a:r>
            <a:r>
              <a:rPr lang="en-US" sz="4400" b="1" dirty="0" err="1"/>
              <a:t>amin</a:t>
            </a:r>
            <a:r>
              <a:rPr lang="en-US" sz="4400" b="1" dirty="0"/>
              <a:t> at </a:t>
            </a:r>
            <a:r>
              <a:rPr lang="en-US" sz="4400" b="1" dirty="0" err="1"/>
              <a:t>sa</a:t>
            </a:r>
            <a:r>
              <a:rPr lang="en-US" sz="4400" b="1" dirty="0"/>
              <a:t> </a:t>
            </a:r>
            <a:r>
              <a:rPr lang="en-US" sz="4400" b="1" dirty="0" err="1"/>
              <a:t>pamamagitan</a:t>
            </a:r>
            <a:r>
              <a:rPr lang="en-US" sz="4400" b="1" dirty="0"/>
              <a:t> </a:t>
            </a:r>
            <a:r>
              <a:rPr lang="en-US" sz="4400" b="1" dirty="0" err="1"/>
              <a:t>namin</a:t>
            </a:r>
            <a:r>
              <a:rPr lang="en-US" sz="4400" b="1" dirty="0"/>
              <a:t> ang </a:t>
            </a:r>
            <a:r>
              <a:rPr lang="en-US" sz="4400" b="1" dirty="0" err="1"/>
              <a:t>iyong</a:t>
            </a:r>
            <a:r>
              <a:rPr lang="en-US" sz="4400" b="1" dirty="0"/>
              <a:t> </a:t>
            </a:r>
            <a:r>
              <a:rPr lang="en-US" sz="4400" b="1" dirty="0" err="1"/>
              <a:t>Nagpapagaling</a:t>
            </a:r>
            <a:r>
              <a:rPr lang="en-US" sz="4400" b="1" dirty="0"/>
              <a:t> </a:t>
            </a:r>
            <a:r>
              <a:rPr lang="en-US" sz="4400" b="1" dirty="0" err="1"/>
              <a:t>na</a:t>
            </a:r>
            <a:r>
              <a:rPr lang="en-US" sz="4400" b="1" dirty="0"/>
              <a:t> Pag-</a:t>
            </a:r>
            <a:r>
              <a:rPr lang="en-US" sz="4400" b="1" dirty="0" err="1"/>
              <a:t>ibig</a:t>
            </a:r>
            <a:r>
              <a:rPr lang="en-US" sz="4400" b="1" dirty="0"/>
              <a:t> </a:t>
            </a:r>
            <a:r>
              <a:rPr lang="en-US" sz="4400" b="1" dirty="0" err="1"/>
              <a:t>upang</a:t>
            </a:r>
            <a:r>
              <a:rPr lang="en-US" sz="4400" b="1" dirty="0"/>
              <a:t> </a:t>
            </a:r>
            <a:r>
              <a:rPr lang="en-US" sz="4400" b="1" dirty="0" err="1"/>
              <a:t>sama-sama</a:t>
            </a:r>
            <a:r>
              <a:rPr lang="en-US" sz="4400" b="1" dirty="0"/>
              <a:t> naming </a:t>
            </a:r>
            <a:r>
              <a:rPr lang="en-US" sz="4400" b="1" dirty="0" err="1"/>
              <a:t>mapadaloy</a:t>
            </a:r>
            <a:r>
              <a:rPr lang="en-US" sz="4400" b="1" dirty="0"/>
              <a:t> ang </a:t>
            </a:r>
            <a:r>
              <a:rPr lang="en-US" sz="4400" b="1" dirty="0" err="1"/>
              <a:t>iyong</a:t>
            </a:r>
            <a:r>
              <a:rPr lang="en-US" sz="4400" b="1" dirty="0"/>
              <a:t> </a:t>
            </a:r>
            <a:r>
              <a:rPr lang="en-US" sz="4400" b="1" dirty="0" err="1"/>
              <a:t>kagalingan</a:t>
            </a:r>
            <a:r>
              <a:rPr lang="en-US" sz="4400" b="1" dirty="0"/>
              <a:t> </a:t>
            </a:r>
            <a:r>
              <a:rPr lang="en-US" sz="4400" b="1" dirty="0" err="1"/>
              <a:t>sa</a:t>
            </a:r>
            <a:r>
              <a:rPr lang="en-US" sz="4400" b="1" dirty="0"/>
              <a:t> </a:t>
            </a:r>
            <a:r>
              <a:rPr lang="en-US" sz="4400" b="1" dirty="0" err="1"/>
              <a:t>aming</a:t>
            </a:r>
            <a:r>
              <a:rPr lang="en-US" sz="4400" b="1" dirty="0"/>
              <a:t> </a:t>
            </a:r>
            <a:r>
              <a:rPr lang="en-US" sz="4400" b="1" dirty="0" err="1"/>
              <a:t>sugatang</a:t>
            </a:r>
            <a:r>
              <a:rPr lang="en-US" sz="4400" b="1" dirty="0"/>
              <a:t> </a:t>
            </a:r>
            <a:r>
              <a:rPr lang="en-US" sz="4400" b="1" dirty="0" err="1"/>
              <a:t>mundo</a:t>
            </a:r>
            <a:r>
              <a:rPr lang="en-US" sz="4400" b="1" dirty="0"/>
              <a:t>. </a:t>
            </a:r>
            <a:br>
              <a:rPr lang="en-US" sz="4400" b="1" dirty="0"/>
            </a:br>
            <a:br>
              <a:rPr lang="en-US" sz="4400" b="1" dirty="0"/>
            </a:br>
            <a:r>
              <a:rPr lang="en-US" sz="4400" b="1" dirty="0"/>
              <a:t>(</a:t>
            </a:r>
            <a:r>
              <a:rPr lang="en-US" sz="4400" b="1" dirty="0" err="1"/>
              <a:t>maikling</a:t>
            </a:r>
            <a:r>
              <a:rPr lang="en-US" sz="4400" b="1" dirty="0"/>
              <a:t> </a:t>
            </a:r>
            <a:r>
              <a:rPr lang="en-US" sz="4400" b="1" dirty="0" err="1"/>
              <a:t>katahimikan</a:t>
            </a:r>
            <a:r>
              <a:rPr lang="en-US" sz="4400" b="1" dirty="0"/>
              <a:t>)</a:t>
            </a:r>
            <a:br>
              <a:rPr lang="en-US" sz="4400" b="1" dirty="0"/>
            </a:br>
            <a:br>
              <a:rPr lang="en-US" sz="4400" b="1" dirty="0"/>
            </a:br>
            <a:endParaRPr lang="en-US" sz="4400" dirty="0"/>
          </a:p>
        </p:txBody>
      </p:sp>
    </p:spTree>
    <p:extLst>
      <p:ext uri="{BB962C8B-B14F-4D97-AF65-F5344CB8AC3E}">
        <p14:creationId xmlns:p14="http://schemas.microsoft.com/office/powerpoint/2010/main" val="417614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745068" y="699246"/>
            <a:ext cx="7010398" cy="5680589"/>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Puspos</a:t>
            </a:r>
            <a:r>
              <a:rPr lang="en-US" sz="4800" b="1" dirty="0"/>
              <a:t> ng </a:t>
            </a:r>
            <a:r>
              <a:rPr lang="en-US" sz="4800" b="1" dirty="0" err="1"/>
              <a:t>pagkamangha</a:t>
            </a:r>
            <a:r>
              <a:rPr lang="en-US" sz="4800" b="1" dirty="0"/>
              <a:t>, </a:t>
            </a:r>
            <a:r>
              <a:rPr lang="en-US" sz="4800" b="1" dirty="0" err="1"/>
              <a:t>iniaalay</a:t>
            </a:r>
            <a:r>
              <a:rPr lang="en-US" sz="4800" b="1" dirty="0"/>
              <a:t> </a:t>
            </a:r>
            <a:r>
              <a:rPr lang="en-US" sz="4800" b="1" dirty="0" err="1"/>
              <a:t>namin</a:t>
            </a:r>
            <a:r>
              <a:rPr lang="en-US" sz="4800" b="1" dirty="0"/>
              <a:t> ang </a:t>
            </a:r>
            <a:r>
              <a:rPr lang="en-US" sz="4800" b="1" dirty="0" err="1"/>
              <a:t>handog</a:t>
            </a:r>
            <a:r>
              <a:rPr lang="en-US" sz="4800" b="1" dirty="0"/>
              <a:t> </a:t>
            </a:r>
            <a:r>
              <a:rPr lang="en-US" sz="4800" b="1" dirty="0" err="1"/>
              <a:t>na</a:t>
            </a:r>
            <a:r>
              <a:rPr lang="en-US" sz="4800" b="1" dirty="0"/>
              <a:t> </a:t>
            </a:r>
            <a:r>
              <a:rPr lang="en-US" sz="4800" b="1" dirty="0" err="1"/>
              <a:t>Hangin</a:t>
            </a:r>
            <a:r>
              <a:rPr lang="en-US" sz="4800" b="1" dirty="0"/>
              <a:t>: ang </a:t>
            </a:r>
            <a:r>
              <a:rPr lang="en-US" sz="4800" b="1" dirty="0" err="1"/>
              <a:t>dako</a:t>
            </a:r>
            <a:r>
              <a:rPr lang="en-US" sz="4800" b="1" dirty="0"/>
              <a:t> ng </a:t>
            </a:r>
            <a:r>
              <a:rPr lang="en-US" sz="4800" b="1" dirty="0" err="1"/>
              <a:t>mga</a:t>
            </a:r>
            <a:r>
              <a:rPr lang="en-US" sz="4800" b="1" dirty="0"/>
              <a:t> gas, ang </a:t>
            </a:r>
            <a:r>
              <a:rPr lang="en-US" sz="4800" b="1" dirty="0" err="1"/>
              <a:t>himpapawid</a:t>
            </a:r>
            <a:r>
              <a:rPr lang="en-US" sz="4800" b="1" dirty="0"/>
              <a:t> </a:t>
            </a:r>
            <a:r>
              <a:rPr lang="en-US" sz="4800" b="1" dirty="0" err="1"/>
              <a:t>na</a:t>
            </a:r>
            <a:r>
              <a:rPr lang="en-US" sz="4800" b="1" dirty="0"/>
              <a:t> </a:t>
            </a:r>
            <a:r>
              <a:rPr lang="en-US" sz="4800" b="1" dirty="0" err="1"/>
              <a:t>bumabalot</a:t>
            </a:r>
            <a:r>
              <a:rPr lang="en-US" sz="4800" b="1" dirty="0"/>
              <a:t> </a:t>
            </a:r>
            <a:r>
              <a:rPr lang="en-US" sz="4800" b="1" dirty="0" err="1"/>
              <a:t>sa</a:t>
            </a:r>
            <a:r>
              <a:rPr lang="en-US" sz="4800" b="1" dirty="0"/>
              <a:t> </a:t>
            </a:r>
            <a:r>
              <a:rPr lang="en-US" sz="4800" b="1" dirty="0" err="1"/>
              <a:t>aming</a:t>
            </a:r>
            <a:r>
              <a:rPr lang="en-US" sz="4800" b="1" dirty="0"/>
              <a:t> </a:t>
            </a:r>
            <a:r>
              <a:rPr lang="en-US" sz="4800" b="1" dirty="0" err="1"/>
              <a:t>planeta</a:t>
            </a:r>
            <a:r>
              <a:rPr lang="en-US" sz="4800" b="1" dirty="0"/>
              <a:t>. </a:t>
            </a:r>
            <a:br>
              <a:rPr lang="en-US" sz="4800" b="1" dirty="0"/>
            </a:br>
            <a:endParaRPr lang="en-US" sz="4800" dirty="0"/>
          </a:p>
        </p:txBody>
      </p:sp>
      <p:pic>
        <p:nvPicPr>
          <p:cNvPr id="3" name="Picture 2">
            <a:extLst>
              <a:ext uri="{FF2B5EF4-FFF2-40B4-BE49-F238E27FC236}">
                <a16:creationId xmlns:a16="http://schemas.microsoft.com/office/drawing/2014/main" id="{D55D234E-9639-4B35-AFC4-10685A64A934}"/>
              </a:ext>
            </a:extLst>
          </p:cNvPr>
          <p:cNvPicPr>
            <a:picLocks noChangeAspect="1"/>
          </p:cNvPicPr>
          <p:nvPr/>
        </p:nvPicPr>
        <p:blipFill>
          <a:blip r:embed="rId2"/>
          <a:stretch>
            <a:fillRect/>
          </a:stretch>
        </p:blipFill>
        <p:spPr>
          <a:xfrm>
            <a:off x="7205438" y="1845733"/>
            <a:ext cx="4148361" cy="3166533"/>
          </a:xfrm>
          <a:prstGeom prst="rect">
            <a:avLst/>
          </a:prstGeom>
        </p:spPr>
      </p:pic>
    </p:spTree>
    <p:extLst>
      <p:ext uri="{BB962C8B-B14F-4D97-AF65-F5344CB8AC3E}">
        <p14:creationId xmlns:p14="http://schemas.microsoft.com/office/powerpoint/2010/main" val="2532432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35221" y="182879"/>
            <a:ext cx="5918198" cy="5996445"/>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Ang </a:t>
            </a:r>
            <a:r>
              <a:rPr lang="en-US" sz="4800" b="1" dirty="0" err="1"/>
              <a:t>iyong</a:t>
            </a:r>
            <a:r>
              <a:rPr lang="en-US" sz="4800" b="1" dirty="0"/>
              <a:t> </a:t>
            </a:r>
            <a:r>
              <a:rPr lang="en-US" sz="4800" b="1" dirty="0" err="1"/>
              <a:t>Hininga</a:t>
            </a:r>
            <a:r>
              <a:rPr lang="en-US" sz="4800" b="1" dirty="0"/>
              <a:t> ng </a:t>
            </a:r>
            <a:r>
              <a:rPr lang="en-US" sz="4800" b="1" dirty="0" err="1"/>
              <a:t>Buhay</a:t>
            </a:r>
            <a:r>
              <a:rPr lang="en-US" sz="4800" b="1" dirty="0"/>
              <a:t>. Ang </a:t>
            </a:r>
            <a:r>
              <a:rPr lang="en-US" sz="4800" b="1" dirty="0" err="1"/>
              <a:t>aming</a:t>
            </a:r>
            <a:r>
              <a:rPr lang="en-US" sz="4800" b="1" dirty="0"/>
              <a:t> </a:t>
            </a:r>
            <a:r>
              <a:rPr lang="en-US" sz="4800" b="1" dirty="0" err="1"/>
              <a:t>paghinga</a:t>
            </a:r>
            <a:r>
              <a:rPr lang="en-US" sz="4800" b="1" dirty="0"/>
              <a:t> at </a:t>
            </a:r>
            <a:r>
              <a:rPr lang="en-US" sz="4800" b="1" dirty="0" err="1"/>
              <a:t>pagbuga</a:t>
            </a:r>
            <a:r>
              <a:rPr lang="en-US" sz="4800" b="1" dirty="0"/>
              <a:t>. </a:t>
            </a:r>
            <a:br>
              <a:rPr lang="en-US" sz="4800" b="1" dirty="0"/>
            </a:br>
            <a:br>
              <a:rPr lang="en-US" sz="4800" b="1" dirty="0"/>
            </a:br>
            <a:r>
              <a:rPr lang="en-US" sz="4800" b="1" dirty="0"/>
              <a:t>(</a:t>
            </a:r>
            <a:r>
              <a:rPr lang="en-US" sz="4800" b="1" dirty="0" err="1"/>
              <a:t>Iaalay</a:t>
            </a:r>
            <a:r>
              <a:rPr lang="en-US" sz="4800" b="1" dirty="0"/>
              <a:t> ang </a:t>
            </a:r>
            <a:r>
              <a:rPr lang="en-US" sz="4800" b="1" dirty="0" err="1"/>
              <a:t>sumisimbolo</a:t>
            </a:r>
            <a:r>
              <a:rPr lang="en-US" sz="4800" b="1" dirty="0"/>
              <a:t> ng </a:t>
            </a:r>
            <a:r>
              <a:rPr lang="en-US" sz="4800" b="1" dirty="0" err="1"/>
              <a:t>Hangin</a:t>
            </a:r>
            <a:r>
              <a:rPr lang="en-US" sz="4800" b="1" dirty="0"/>
              <a:t>)</a:t>
            </a:r>
            <a:endParaRPr lang="en-US" sz="4800" dirty="0"/>
          </a:p>
        </p:txBody>
      </p:sp>
      <p:pic>
        <p:nvPicPr>
          <p:cNvPr id="4" name="Picture 3">
            <a:extLst>
              <a:ext uri="{FF2B5EF4-FFF2-40B4-BE49-F238E27FC236}">
                <a16:creationId xmlns:a16="http://schemas.microsoft.com/office/drawing/2014/main" id="{1DD291B4-51A9-4FAB-9125-C97CA6739E4E}"/>
              </a:ext>
            </a:extLst>
          </p:cNvPr>
          <p:cNvPicPr>
            <a:picLocks noChangeAspect="1"/>
          </p:cNvPicPr>
          <p:nvPr/>
        </p:nvPicPr>
        <p:blipFill rotWithShape="1">
          <a:blip r:embed="rId2">
            <a:extLst>
              <a:ext uri="{28A0092B-C50C-407E-A947-70E740481C1C}">
                <a14:useLocalDpi xmlns:a14="http://schemas.microsoft.com/office/drawing/2010/main" val="0"/>
              </a:ext>
            </a:extLst>
          </a:blip>
          <a:srcRect t="-539" b="10999"/>
          <a:stretch/>
        </p:blipFill>
        <p:spPr>
          <a:xfrm>
            <a:off x="7452960" y="1241665"/>
            <a:ext cx="3541356" cy="4675437"/>
          </a:xfrm>
          <a:prstGeom prst="rect">
            <a:avLst/>
          </a:prstGeom>
        </p:spPr>
      </p:pic>
    </p:spTree>
    <p:extLst>
      <p:ext uri="{BB962C8B-B14F-4D97-AF65-F5344CB8AC3E}">
        <p14:creationId xmlns:p14="http://schemas.microsoft.com/office/powerpoint/2010/main" val="183263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3338358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22869" y="169332"/>
            <a:ext cx="10439398" cy="7480504"/>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Namumuno</a:t>
            </a:r>
            <a:r>
              <a:rPr lang="en-US" sz="4800" b="1" dirty="0"/>
              <a:t>: </a:t>
            </a:r>
            <a:r>
              <a:rPr lang="en-US" sz="4800" b="1" dirty="0" err="1"/>
              <a:t>Diyos</a:t>
            </a:r>
            <a:r>
              <a:rPr lang="en-US" sz="4800" b="1" dirty="0"/>
              <a:t> ng </a:t>
            </a:r>
            <a:r>
              <a:rPr lang="en-US" sz="4800" b="1" dirty="0" err="1"/>
              <a:t>sangnilikha</a:t>
            </a:r>
            <a:r>
              <a:rPr lang="en-US" sz="4800" b="1" dirty="0"/>
              <a:t>, </a:t>
            </a:r>
            <a:r>
              <a:rPr lang="en-US" sz="4800" b="1" dirty="0" err="1"/>
              <a:t>puspos</a:t>
            </a:r>
            <a:r>
              <a:rPr lang="en-US" sz="4800" b="1" dirty="0"/>
              <a:t> ng </a:t>
            </a:r>
            <a:r>
              <a:rPr lang="en-US" sz="4800" b="1" dirty="0" err="1"/>
              <a:t>pananampalataya</a:t>
            </a:r>
            <a:r>
              <a:rPr lang="en-US" sz="4800" b="1" dirty="0"/>
              <a:t> at </a:t>
            </a:r>
            <a:r>
              <a:rPr lang="en-US" sz="4800" b="1" dirty="0" err="1"/>
              <a:t>pagtitiwala</a:t>
            </a:r>
            <a:r>
              <a:rPr lang="en-US" sz="4800" b="1" dirty="0"/>
              <a:t>, </a:t>
            </a:r>
            <a:r>
              <a:rPr lang="en-US" sz="4800" b="1" dirty="0" err="1"/>
              <a:t>hinihiling</a:t>
            </a:r>
            <a:r>
              <a:rPr lang="en-US" sz="4800" b="1" dirty="0"/>
              <a:t> </a:t>
            </a:r>
            <a:r>
              <a:rPr lang="en-US" sz="4800" b="1" dirty="0" err="1"/>
              <a:t>namin</a:t>
            </a:r>
            <a:r>
              <a:rPr lang="en-US" sz="4800" b="1" dirty="0"/>
              <a:t>: </a:t>
            </a:r>
            <a:r>
              <a:rPr lang="en-US" sz="4800" b="1" dirty="0" err="1"/>
              <a:t>ipagkaloob</a:t>
            </a:r>
            <a:r>
              <a:rPr lang="en-US" sz="4800" b="1" dirty="0"/>
              <a:t> </a:t>
            </a:r>
            <a:r>
              <a:rPr lang="en-US" sz="4800" b="1" dirty="0" err="1"/>
              <a:t>mo</a:t>
            </a:r>
            <a:r>
              <a:rPr lang="en-US" sz="4800" b="1" dirty="0"/>
              <a:t> </a:t>
            </a:r>
            <a:r>
              <a:rPr lang="en-US" sz="4800" b="1" dirty="0" err="1"/>
              <a:t>sa</a:t>
            </a:r>
            <a:r>
              <a:rPr lang="en-US" sz="4800" b="1" dirty="0"/>
              <a:t> </a:t>
            </a:r>
            <a:r>
              <a:rPr lang="en-US" sz="4800" b="1" dirty="0" err="1"/>
              <a:t>amin</a:t>
            </a:r>
            <a:r>
              <a:rPr lang="en-US" sz="4800" b="1" dirty="0"/>
              <a:t> ang </a:t>
            </a:r>
            <a:r>
              <a:rPr lang="en-US" sz="4800" b="1" dirty="0" err="1"/>
              <a:t>iyong</a:t>
            </a:r>
            <a:r>
              <a:rPr lang="en-US" sz="4800" b="1" dirty="0"/>
              <a:t> </a:t>
            </a:r>
            <a:r>
              <a:rPr lang="en-US" sz="4800" b="1" dirty="0" err="1"/>
              <a:t>Hininga</a:t>
            </a:r>
            <a:r>
              <a:rPr lang="en-US" sz="4800" b="1" dirty="0"/>
              <a:t> ng </a:t>
            </a:r>
            <a:r>
              <a:rPr lang="en-US" sz="4800" b="1" dirty="0" err="1"/>
              <a:t>Kalakasan</a:t>
            </a:r>
            <a:r>
              <a:rPr lang="en-US" sz="4800" b="1" dirty="0"/>
              <a:t> </a:t>
            </a:r>
            <a:r>
              <a:rPr lang="en-US" sz="4800" b="1" dirty="0" err="1"/>
              <a:t>upang</a:t>
            </a:r>
            <a:r>
              <a:rPr lang="en-US" sz="4800" b="1" dirty="0"/>
              <a:t> </a:t>
            </a:r>
            <a:r>
              <a:rPr lang="en-US" sz="4800" b="1" dirty="0" err="1"/>
              <a:t>sama-sama</a:t>
            </a:r>
            <a:r>
              <a:rPr lang="en-US" sz="4800" b="1" dirty="0"/>
              <a:t> naming </a:t>
            </a:r>
            <a:r>
              <a:rPr lang="en-US" sz="4800" b="1" dirty="0" err="1"/>
              <a:t>maisaayos</a:t>
            </a:r>
            <a:r>
              <a:rPr lang="en-US" sz="4800" b="1" dirty="0"/>
              <a:t> ang nag-</a:t>
            </a:r>
            <a:r>
              <a:rPr lang="en-US" sz="4800" b="1" dirty="0" err="1"/>
              <a:t>iisang</a:t>
            </a:r>
            <a:r>
              <a:rPr lang="en-US" sz="4800" b="1" dirty="0"/>
              <a:t> </a:t>
            </a:r>
            <a:r>
              <a:rPr lang="en-US" sz="4800" b="1" dirty="0" err="1"/>
              <a:t>tahanan</a:t>
            </a:r>
            <a:r>
              <a:rPr lang="en-US" sz="4800" b="1" dirty="0"/>
              <a:t> ng </a:t>
            </a:r>
            <a:r>
              <a:rPr lang="en-US" sz="4800" b="1" dirty="0" err="1"/>
              <a:t>tanan</a:t>
            </a:r>
            <a:r>
              <a:rPr lang="en-US" sz="4800" b="1" dirty="0"/>
              <a:t>. </a:t>
            </a:r>
            <a:br>
              <a:rPr lang="en-US" sz="4800" b="1" dirty="0"/>
            </a:br>
            <a:br>
              <a:rPr lang="en-US" sz="4800" b="1" dirty="0"/>
            </a:br>
            <a:r>
              <a:rPr lang="en-US" sz="4800" b="1" dirty="0"/>
              <a:t>(</a:t>
            </a:r>
            <a:r>
              <a:rPr lang="en-US" sz="4800" b="1" dirty="0" err="1"/>
              <a:t>maikling</a:t>
            </a:r>
            <a:r>
              <a:rPr lang="en-US" sz="4800" b="1" dirty="0"/>
              <a:t> </a:t>
            </a:r>
            <a:r>
              <a:rPr lang="en-US" sz="4800" b="1" dirty="0" err="1"/>
              <a:t>katahimikan</a:t>
            </a:r>
            <a:r>
              <a:rPr lang="en-US" sz="4800" b="1" dirty="0"/>
              <a:t>)</a:t>
            </a:r>
            <a:br>
              <a:rPr lang="en-US" sz="4800" b="1" dirty="0"/>
            </a:br>
            <a:br>
              <a:rPr lang="en-US" sz="4800" b="1" dirty="0"/>
            </a:br>
            <a:endParaRPr lang="en-US" sz="4800" dirty="0"/>
          </a:p>
        </p:txBody>
      </p:sp>
    </p:spTree>
    <p:extLst>
      <p:ext uri="{BB962C8B-B14F-4D97-AF65-F5344CB8AC3E}">
        <p14:creationId xmlns:p14="http://schemas.microsoft.com/office/powerpoint/2010/main" val="68136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A99-7D59-4866-9F1C-7ECAC122C411}"/>
              </a:ext>
            </a:extLst>
          </p:cNvPr>
          <p:cNvSpPr>
            <a:spLocks noGrp="1"/>
          </p:cNvSpPr>
          <p:nvPr>
            <p:ph type="title"/>
          </p:nvPr>
        </p:nvSpPr>
        <p:spPr>
          <a:xfrm>
            <a:off x="798021" y="2694212"/>
            <a:ext cx="10884285" cy="1325563"/>
          </a:xfrm>
        </p:spPr>
        <p:txBody>
          <a:bodyPr>
            <a:noAutofit/>
          </a:bodyPr>
          <a:lstStyle/>
          <a:p>
            <a:r>
              <a:rPr lang="en-US" sz="4800" b="1" dirty="0" err="1"/>
              <a:t>Tagapamuno</a:t>
            </a:r>
            <a:r>
              <a:rPr lang="en-US" sz="4800" b="1" dirty="0"/>
              <a:t>: </a:t>
            </a:r>
            <a:r>
              <a:rPr lang="en-US" sz="4800" b="1" dirty="0" err="1"/>
              <a:t>Ipinapaalala</a:t>
            </a:r>
            <a:r>
              <a:rPr lang="en-US" sz="4800" b="1" dirty="0"/>
              <a:t> din </a:t>
            </a:r>
            <a:r>
              <a:rPr lang="en-US" sz="4800" b="1" dirty="0" err="1"/>
              <a:t>niya</a:t>
            </a:r>
            <a:r>
              <a:rPr lang="en-US" sz="4800" b="1" dirty="0"/>
              <a:t> </a:t>
            </a:r>
            <a:r>
              <a:rPr lang="en-US" sz="4800" b="1" dirty="0" err="1"/>
              <a:t>sa</a:t>
            </a:r>
            <a:r>
              <a:rPr lang="en-US" sz="4800" b="1" dirty="0"/>
              <a:t> </a:t>
            </a:r>
            <a:r>
              <a:rPr lang="en-US" sz="4800" b="1" dirty="0" err="1"/>
              <a:t>atin</a:t>
            </a:r>
            <a:r>
              <a:rPr lang="en-US" sz="4800" b="1" dirty="0"/>
              <a:t> </a:t>
            </a:r>
            <a:r>
              <a:rPr lang="en-US" sz="4800" b="1" dirty="0" err="1"/>
              <a:t>na</a:t>
            </a:r>
            <a:r>
              <a:rPr lang="en-US" sz="4800" b="1" dirty="0"/>
              <a:t> “Ang </a:t>
            </a:r>
            <a:r>
              <a:rPr lang="en-US" sz="4800" b="1" dirty="0" err="1"/>
              <a:t>kasaysayan</a:t>
            </a:r>
            <a:r>
              <a:rPr lang="en-US" sz="4800" b="1" dirty="0"/>
              <a:t> ng </a:t>
            </a:r>
            <a:r>
              <a:rPr lang="en-US" sz="4800" b="1" dirty="0" err="1"/>
              <a:t>ating</a:t>
            </a:r>
            <a:r>
              <a:rPr lang="en-US" sz="4800" b="1" dirty="0"/>
              <a:t> </a:t>
            </a:r>
            <a:r>
              <a:rPr lang="en-US" sz="4800" b="1" dirty="0" err="1"/>
              <a:t>pakikipagkaibigan</a:t>
            </a:r>
            <a:r>
              <a:rPr lang="en-US" sz="4800" b="1" dirty="0"/>
              <a:t> </a:t>
            </a:r>
            <a:r>
              <a:rPr lang="en-US" sz="4800" b="1" dirty="0" err="1"/>
              <a:t>sa</a:t>
            </a:r>
            <a:r>
              <a:rPr lang="en-US" sz="4800" b="1" dirty="0"/>
              <a:t> </a:t>
            </a:r>
            <a:r>
              <a:rPr lang="en-US" sz="4800" b="1" dirty="0" err="1"/>
              <a:t>Diyos</a:t>
            </a:r>
            <a:r>
              <a:rPr lang="en-US" sz="4800" b="1" dirty="0"/>
              <a:t> ay </a:t>
            </a:r>
            <a:r>
              <a:rPr lang="en-US" sz="4800" b="1" dirty="0" err="1"/>
              <a:t>laging</a:t>
            </a:r>
            <a:r>
              <a:rPr lang="en-US" sz="4800" b="1" dirty="0"/>
              <a:t> </a:t>
            </a:r>
            <a:r>
              <a:rPr lang="en-US" sz="4800" b="1" dirty="0" err="1"/>
              <a:t>nakaugnay</a:t>
            </a:r>
            <a:r>
              <a:rPr lang="en-US" sz="4800" b="1" dirty="0"/>
              <a:t> </a:t>
            </a:r>
            <a:r>
              <a:rPr lang="en-US" sz="4800" b="1" dirty="0" err="1"/>
              <a:t>sa</a:t>
            </a:r>
            <a:r>
              <a:rPr lang="en-US" sz="4800" b="1" dirty="0"/>
              <a:t> </a:t>
            </a:r>
            <a:r>
              <a:rPr lang="en-US" sz="4800" b="1" dirty="0" err="1"/>
              <a:t>mga</a:t>
            </a:r>
            <a:r>
              <a:rPr lang="en-US" sz="4800" b="1" dirty="0"/>
              <a:t> </a:t>
            </a:r>
            <a:r>
              <a:rPr lang="en-US" sz="4800" b="1" dirty="0" err="1"/>
              <a:t>partikular</a:t>
            </a:r>
            <a:r>
              <a:rPr lang="en-US" sz="4800" b="1" dirty="0"/>
              <a:t> </a:t>
            </a:r>
            <a:r>
              <a:rPr lang="en-US" sz="4800" b="1" dirty="0" err="1"/>
              <a:t>na</a:t>
            </a:r>
            <a:r>
              <a:rPr lang="en-US" sz="4800" b="1" dirty="0"/>
              <a:t> </a:t>
            </a:r>
            <a:r>
              <a:rPr lang="en-US" sz="4800" b="1" dirty="0" err="1"/>
              <a:t>lugar</a:t>
            </a:r>
            <a:r>
              <a:rPr lang="en-US" sz="4800" b="1" dirty="0"/>
              <a:t> </a:t>
            </a:r>
            <a:r>
              <a:rPr lang="en-US" sz="4800" b="1" dirty="0" err="1"/>
              <a:t>na</a:t>
            </a:r>
            <a:r>
              <a:rPr lang="en-US" sz="4800" b="1" dirty="0"/>
              <a:t> </a:t>
            </a:r>
            <a:r>
              <a:rPr lang="en-US" sz="4800" b="1" dirty="0" err="1"/>
              <a:t>inaangkin</a:t>
            </a:r>
            <a:r>
              <a:rPr lang="en-US" sz="4800" b="1" dirty="0"/>
              <a:t> </a:t>
            </a:r>
            <a:r>
              <a:rPr lang="en-US" sz="4800" b="1" dirty="0" err="1"/>
              <a:t>nating</a:t>
            </a:r>
            <a:r>
              <a:rPr lang="en-US" sz="4800" b="1" dirty="0"/>
              <a:t> may </a:t>
            </a:r>
            <a:r>
              <a:rPr lang="en-US" sz="4800" b="1" dirty="0" err="1"/>
              <a:t>malalim</a:t>
            </a:r>
            <a:r>
              <a:rPr lang="en-US" sz="4800" b="1" dirty="0"/>
              <a:t> </a:t>
            </a:r>
            <a:r>
              <a:rPr lang="en-US" sz="4800" b="1" dirty="0" err="1"/>
              <a:t>na</a:t>
            </a:r>
            <a:r>
              <a:rPr lang="en-US" sz="4800" b="1" dirty="0"/>
              <a:t> personal </a:t>
            </a:r>
            <a:r>
              <a:rPr lang="en-US" sz="4800" b="1" dirty="0" err="1"/>
              <a:t>na</a:t>
            </a:r>
            <a:r>
              <a:rPr lang="en-US" sz="4800" b="1" dirty="0"/>
              <a:t> </a:t>
            </a:r>
            <a:r>
              <a:rPr lang="en-US" sz="4800" b="1" dirty="0" err="1"/>
              <a:t>kahulugan</a:t>
            </a:r>
            <a:r>
              <a:rPr lang="en-US" sz="4800" b="1" dirty="0"/>
              <a:t> </a:t>
            </a:r>
            <a:r>
              <a:rPr lang="en-US" sz="4800" b="1" dirty="0" err="1"/>
              <a:t>sa</a:t>
            </a:r>
            <a:r>
              <a:rPr lang="en-US" sz="4800" b="1" dirty="0"/>
              <a:t> </a:t>
            </a:r>
            <a:r>
              <a:rPr lang="en-US" sz="4800" b="1" dirty="0" err="1"/>
              <a:t>atin</a:t>
            </a:r>
            <a:r>
              <a:rPr lang="en-US" sz="4800" b="1" dirty="0"/>
              <a:t>” (LS 84). </a:t>
            </a:r>
            <a:endParaRPr lang="en-US" sz="4800" dirty="0"/>
          </a:p>
        </p:txBody>
      </p:sp>
    </p:spTree>
    <p:extLst>
      <p:ext uri="{BB962C8B-B14F-4D97-AF65-F5344CB8AC3E}">
        <p14:creationId xmlns:p14="http://schemas.microsoft.com/office/powerpoint/2010/main" val="2811299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13202" y="1398494"/>
            <a:ext cx="5921086" cy="4235678"/>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Puspos</a:t>
            </a:r>
            <a:r>
              <a:rPr lang="en-US" sz="4800" b="1" dirty="0"/>
              <a:t> ng </a:t>
            </a:r>
            <a:r>
              <a:rPr lang="en-US" sz="4800" b="1" dirty="0" err="1"/>
              <a:t>pagkamangha</a:t>
            </a:r>
            <a:r>
              <a:rPr lang="en-US" sz="4800" b="1" dirty="0"/>
              <a:t>, </a:t>
            </a:r>
            <a:r>
              <a:rPr lang="en-US" sz="4800" b="1" dirty="0" err="1"/>
              <a:t>iniaalay</a:t>
            </a:r>
            <a:r>
              <a:rPr lang="en-US" sz="4800" b="1" dirty="0"/>
              <a:t> </a:t>
            </a:r>
            <a:r>
              <a:rPr lang="en-US" sz="4800" b="1" dirty="0" err="1"/>
              <a:t>namin</a:t>
            </a:r>
            <a:r>
              <a:rPr lang="en-US" sz="4800" b="1" dirty="0"/>
              <a:t> ang </a:t>
            </a:r>
            <a:r>
              <a:rPr lang="en-US" sz="4800" b="1" dirty="0" err="1"/>
              <a:t>handog</a:t>
            </a:r>
            <a:r>
              <a:rPr lang="en-US" sz="4800" b="1" dirty="0"/>
              <a:t> </a:t>
            </a:r>
            <a:r>
              <a:rPr lang="en-US" sz="4800" b="1" dirty="0" err="1"/>
              <a:t>na</a:t>
            </a:r>
            <a:r>
              <a:rPr lang="en-US" sz="4800" b="1" dirty="0"/>
              <a:t> </a:t>
            </a:r>
            <a:r>
              <a:rPr lang="en-US" sz="4800" b="1" dirty="0" err="1"/>
              <a:t>Lupa</a:t>
            </a:r>
            <a:r>
              <a:rPr lang="en-US" sz="4800" b="1" dirty="0"/>
              <a:t>: </a:t>
            </a:r>
            <a:r>
              <a:rPr lang="en-US" sz="4800" b="1" dirty="0" err="1"/>
              <a:t>lupang</a:t>
            </a:r>
            <a:r>
              <a:rPr lang="en-US" sz="4800" b="1" dirty="0"/>
              <a:t> </a:t>
            </a:r>
            <a:r>
              <a:rPr lang="en-US" sz="4800" b="1" dirty="0" err="1"/>
              <a:t>nagpapalago</a:t>
            </a:r>
            <a:r>
              <a:rPr lang="en-US" sz="4800" b="1" dirty="0"/>
              <a:t> ng </a:t>
            </a:r>
            <a:r>
              <a:rPr lang="en-US" sz="4800" b="1" dirty="0" err="1"/>
              <a:t>buhay</a:t>
            </a:r>
            <a:r>
              <a:rPr lang="en-US" sz="4800" b="1" dirty="0"/>
              <a:t>; </a:t>
            </a:r>
            <a:br>
              <a:rPr lang="en-US" sz="4800" b="1" dirty="0"/>
            </a:br>
            <a:endParaRPr lang="en-US" sz="4800" dirty="0"/>
          </a:p>
        </p:txBody>
      </p:sp>
      <p:pic>
        <p:nvPicPr>
          <p:cNvPr id="4" name="Picture 3">
            <a:extLst>
              <a:ext uri="{FF2B5EF4-FFF2-40B4-BE49-F238E27FC236}">
                <a16:creationId xmlns:a16="http://schemas.microsoft.com/office/drawing/2014/main" id="{445988AD-FBC2-453F-800E-002337C7E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197" y="1398494"/>
            <a:ext cx="4658061" cy="3528509"/>
          </a:xfrm>
          <a:prstGeom prst="rect">
            <a:avLst/>
          </a:prstGeom>
        </p:spPr>
      </p:pic>
    </p:spTree>
    <p:extLst>
      <p:ext uri="{BB962C8B-B14F-4D97-AF65-F5344CB8AC3E}">
        <p14:creationId xmlns:p14="http://schemas.microsoft.com/office/powerpoint/2010/main" val="878404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02443" y="376518"/>
            <a:ext cx="5791995" cy="6225842"/>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mga</a:t>
            </a:r>
            <a:r>
              <a:rPr lang="en-US" sz="4800" b="1" dirty="0"/>
              <a:t> </a:t>
            </a:r>
            <a:r>
              <a:rPr lang="en-US" sz="4800" b="1" dirty="0" err="1"/>
              <a:t>kabundukan</a:t>
            </a:r>
            <a:r>
              <a:rPr lang="en-US" sz="4800" b="1" dirty="0"/>
              <a:t> ng </a:t>
            </a:r>
            <a:r>
              <a:rPr lang="en-US" sz="4800" b="1" dirty="0" err="1"/>
              <a:t>kapayapaan</a:t>
            </a:r>
            <a:r>
              <a:rPr lang="en-US" sz="4800" b="1" dirty="0"/>
              <a:t>; </a:t>
            </a:r>
            <a:r>
              <a:rPr lang="en-US" sz="4800" b="1" dirty="0" err="1"/>
              <a:t>mga</a:t>
            </a:r>
            <a:r>
              <a:rPr lang="en-US" sz="4800" b="1" dirty="0"/>
              <a:t> </a:t>
            </a:r>
            <a:r>
              <a:rPr lang="en-US" sz="4800" b="1" dirty="0" err="1"/>
              <a:t>lambak</a:t>
            </a:r>
            <a:r>
              <a:rPr lang="en-US" sz="4800" b="1" dirty="0"/>
              <a:t> at </a:t>
            </a:r>
            <a:r>
              <a:rPr lang="en-US" sz="4800" b="1" dirty="0" err="1"/>
              <a:t>mga</a:t>
            </a:r>
            <a:r>
              <a:rPr lang="en-US" sz="4800" b="1" dirty="0"/>
              <a:t> </a:t>
            </a:r>
            <a:r>
              <a:rPr lang="en-US" sz="4800" b="1" dirty="0" err="1"/>
              <a:t>hardin</a:t>
            </a:r>
            <a:r>
              <a:rPr lang="en-US" sz="4800" b="1" dirty="0"/>
              <a:t> ng </a:t>
            </a:r>
            <a:r>
              <a:rPr lang="en-US" sz="4800" b="1" dirty="0" err="1"/>
              <a:t>kagalakan</a:t>
            </a:r>
            <a:r>
              <a:rPr lang="en-US" sz="4800" b="1" dirty="0"/>
              <a:t>. </a:t>
            </a:r>
            <a:br>
              <a:rPr lang="en-US" sz="4800" b="1" dirty="0"/>
            </a:br>
            <a:br>
              <a:rPr lang="en-US" sz="4800" b="1" dirty="0"/>
            </a:br>
            <a:r>
              <a:rPr lang="en-US" sz="4800" b="1" dirty="0"/>
              <a:t>(</a:t>
            </a:r>
            <a:r>
              <a:rPr lang="en-US" sz="4800" b="1" dirty="0" err="1"/>
              <a:t>Iaalay</a:t>
            </a:r>
            <a:r>
              <a:rPr lang="en-US" sz="4800" b="1" dirty="0"/>
              <a:t> ang </a:t>
            </a:r>
            <a:r>
              <a:rPr lang="en-US" sz="4800" b="1" dirty="0" err="1"/>
              <a:t>paso</a:t>
            </a:r>
            <a:r>
              <a:rPr lang="en-US" sz="4800" b="1" dirty="0"/>
              <a:t> ng </a:t>
            </a:r>
            <a:r>
              <a:rPr lang="en-US" sz="4800" b="1" dirty="0" err="1"/>
              <a:t>Lupang</a:t>
            </a:r>
            <a:r>
              <a:rPr lang="en-US" sz="4800" b="1" dirty="0"/>
              <a:t> may </a:t>
            </a:r>
            <a:r>
              <a:rPr lang="en-US" sz="4800" b="1" dirty="0" err="1"/>
              <a:t>halaman</a:t>
            </a:r>
            <a:r>
              <a:rPr lang="en-US" sz="4800" b="1" dirty="0"/>
              <a:t>)</a:t>
            </a:r>
            <a:br>
              <a:rPr lang="en-US" sz="4800" b="1" dirty="0"/>
            </a:br>
            <a:endParaRPr lang="en-US" sz="4800" dirty="0"/>
          </a:p>
        </p:txBody>
      </p:sp>
      <p:pic>
        <p:nvPicPr>
          <p:cNvPr id="4" name="Picture 3">
            <a:extLst>
              <a:ext uri="{FF2B5EF4-FFF2-40B4-BE49-F238E27FC236}">
                <a16:creationId xmlns:a16="http://schemas.microsoft.com/office/drawing/2014/main" id="{8DC1E3EB-E7C6-4CC5-8077-55BEC84A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438" y="1000462"/>
            <a:ext cx="4937760" cy="3813641"/>
          </a:xfrm>
          <a:prstGeom prst="rect">
            <a:avLst/>
          </a:prstGeom>
        </p:spPr>
      </p:pic>
    </p:spTree>
    <p:extLst>
      <p:ext uri="{BB962C8B-B14F-4D97-AF65-F5344CB8AC3E}">
        <p14:creationId xmlns:p14="http://schemas.microsoft.com/office/powerpoint/2010/main" val="471321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517428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016002" y="389466"/>
            <a:ext cx="10439398" cy="7480504"/>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en-US" sz="4800" b="1" dirty="0" err="1"/>
              <a:t>Diyos</a:t>
            </a:r>
            <a:r>
              <a:rPr lang="en-US" sz="4800" b="1" dirty="0"/>
              <a:t> ng </a:t>
            </a:r>
            <a:r>
              <a:rPr lang="en-US" sz="4800" b="1" dirty="0" err="1"/>
              <a:t>sangnilikha</a:t>
            </a:r>
            <a:r>
              <a:rPr lang="en-US" sz="4800" b="1" dirty="0"/>
              <a:t>, </a:t>
            </a:r>
            <a:r>
              <a:rPr lang="en-US" sz="4800" b="1" dirty="0" err="1"/>
              <a:t>puspos</a:t>
            </a:r>
            <a:r>
              <a:rPr lang="en-US" sz="4800" b="1" dirty="0"/>
              <a:t> ng </a:t>
            </a:r>
            <a:r>
              <a:rPr lang="en-US" sz="4800" b="1" dirty="0" err="1"/>
              <a:t>pananampalataya</a:t>
            </a:r>
            <a:r>
              <a:rPr lang="en-US" sz="4800" b="1" dirty="0"/>
              <a:t> at </a:t>
            </a:r>
            <a:r>
              <a:rPr lang="en-US" sz="4800" b="1" dirty="0" err="1"/>
              <a:t>pagtitiwala</a:t>
            </a:r>
            <a:r>
              <a:rPr lang="en-US" sz="4800" b="1" dirty="0"/>
              <a:t>, </a:t>
            </a:r>
            <a:r>
              <a:rPr lang="en-US" sz="4800" b="1" dirty="0" err="1"/>
              <a:t>hinihiling</a:t>
            </a:r>
            <a:r>
              <a:rPr lang="en-US" sz="4800" b="1" dirty="0"/>
              <a:t> </a:t>
            </a:r>
            <a:r>
              <a:rPr lang="en-US" sz="4800" b="1" dirty="0" err="1"/>
              <a:t>namin</a:t>
            </a:r>
            <a:r>
              <a:rPr lang="en-US" sz="4800" b="1" dirty="0"/>
              <a:t>: </a:t>
            </a:r>
            <a:r>
              <a:rPr lang="en-US" sz="4800" b="1" dirty="0" err="1"/>
              <a:t>bigyan</a:t>
            </a:r>
            <a:r>
              <a:rPr lang="en-US" sz="4800" b="1" dirty="0"/>
              <a:t> </a:t>
            </a:r>
            <a:r>
              <a:rPr lang="en-US" sz="4800" b="1" dirty="0" err="1"/>
              <a:t>mo</a:t>
            </a:r>
            <a:r>
              <a:rPr lang="en-US" sz="4800" b="1" dirty="0"/>
              <a:t> kami ng </a:t>
            </a:r>
            <a:r>
              <a:rPr lang="en-US" sz="4800" b="1" dirty="0" err="1"/>
              <a:t>kapangyarihang</a:t>
            </a:r>
            <a:r>
              <a:rPr lang="en-US" sz="4800" b="1" dirty="0"/>
              <a:t> </a:t>
            </a:r>
            <a:r>
              <a:rPr lang="en-US" sz="4800" b="1" dirty="0" err="1"/>
              <a:t>makapagbigay</a:t>
            </a:r>
            <a:r>
              <a:rPr lang="en-US" sz="4800" b="1" dirty="0"/>
              <a:t> at </a:t>
            </a:r>
            <a:r>
              <a:rPr lang="en-US" sz="4800" b="1" dirty="0" err="1"/>
              <a:t>makapagpalago</a:t>
            </a:r>
            <a:r>
              <a:rPr lang="en-US" sz="4800" b="1" dirty="0"/>
              <a:t> ng </a:t>
            </a:r>
            <a:r>
              <a:rPr lang="en-US" sz="4800" b="1" dirty="0" err="1"/>
              <a:t>buhay</a:t>
            </a:r>
            <a:r>
              <a:rPr lang="en-US" sz="4800" b="1" dirty="0"/>
              <a:t>, </a:t>
            </a:r>
            <a:r>
              <a:rPr lang="en-US" sz="4800" b="1" dirty="0" err="1"/>
              <a:t>kapayapaan</a:t>
            </a:r>
            <a:r>
              <a:rPr lang="en-US" sz="4800" b="1" dirty="0"/>
              <a:t> at </a:t>
            </a:r>
            <a:r>
              <a:rPr lang="en-US" sz="4800" b="1" dirty="0" err="1"/>
              <a:t>kagalakan</a:t>
            </a:r>
            <a:r>
              <a:rPr lang="en-US" sz="4800" b="1" dirty="0"/>
              <a:t> </a:t>
            </a:r>
            <a:r>
              <a:rPr lang="en-US" sz="4800" b="1" dirty="0" err="1"/>
              <a:t>sa</a:t>
            </a:r>
            <a:r>
              <a:rPr lang="en-US" sz="4800" b="1" dirty="0"/>
              <a:t> </a:t>
            </a:r>
            <a:r>
              <a:rPr lang="en-US" sz="4800" b="1" dirty="0" err="1"/>
              <a:t>sandaigdigan</a:t>
            </a:r>
            <a:r>
              <a:rPr lang="en-US" sz="4800" b="1" dirty="0"/>
              <a:t>. </a:t>
            </a:r>
            <a:br>
              <a:rPr lang="en-US" sz="4800" b="1" dirty="0"/>
            </a:br>
            <a:br>
              <a:rPr lang="en-US" sz="4800" b="1" dirty="0"/>
            </a:br>
            <a:r>
              <a:rPr lang="en-US" sz="4800" b="1" dirty="0"/>
              <a:t>(</a:t>
            </a:r>
            <a:r>
              <a:rPr lang="en-US" sz="4800" b="1" dirty="0" err="1"/>
              <a:t>maikling</a:t>
            </a:r>
            <a:r>
              <a:rPr lang="en-US" sz="4800" b="1" dirty="0"/>
              <a:t> </a:t>
            </a:r>
            <a:r>
              <a:rPr lang="en-US" sz="4800" b="1" dirty="0" err="1"/>
              <a:t>katahimikan</a:t>
            </a:r>
            <a:r>
              <a:rPr lang="en-US" sz="4800" b="1" dirty="0"/>
              <a:t>)</a:t>
            </a:r>
            <a:br>
              <a:rPr lang="en-US" sz="4800" b="1" dirty="0"/>
            </a:br>
            <a:br>
              <a:rPr lang="en-US" sz="4800" b="1" dirty="0"/>
            </a:br>
            <a:br>
              <a:rPr lang="en-US" sz="4800" b="1" dirty="0"/>
            </a:br>
            <a:endParaRPr lang="en-US" sz="4800" dirty="0"/>
          </a:p>
        </p:txBody>
      </p:sp>
    </p:spTree>
    <p:extLst>
      <p:ext uri="{BB962C8B-B14F-4D97-AF65-F5344CB8AC3E}">
        <p14:creationId xmlns:p14="http://schemas.microsoft.com/office/powerpoint/2010/main" val="2605670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61510" y="1086522"/>
            <a:ext cx="6625812" cy="6147750"/>
          </a:xfrm>
        </p:spPr>
        <p:txBody>
          <a:bodyPr>
            <a:noAutofit/>
          </a:bodyPr>
          <a:lstStyle/>
          <a:p>
            <a:pPr algn="l"/>
            <a:br>
              <a:rPr lang="en-US" sz="4800" dirty="0"/>
            </a:br>
            <a:r>
              <a:rPr lang="en-US" sz="4800" b="1" dirty="0"/>
              <a:t> </a:t>
            </a:r>
            <a:br>
              <a:rPr lang="en-US" sz="4800" dirty="0"/>
            </a:br>
            <a:r>
              <a:rPr lang="en-US" sz="4800" b="1" dirty="0" err="1"/>
              <a:t>Tagapamuno</a:t>
            </a:r>
            <a:r>
              <a:rPr lang="en-US" sz="4800" b="1" dirty="0"/>
              <a:t>: </a:t>
            </a:r>
            <a:r>
              <a:rPr lang="nn-NO" sz="4800" b="1" dirty="0"/>
              <a:t>Puspos ng pagkamangha, iniaalay namin itong tinapay at alak, bunga ng lupa at gawa ng aming mga kamay. </a:t>
            </a:r>
            <a:br>
              <a:rPr lang="nn-NO" sz="4800" b="1" dirty="0"/>
            </a:br>
            <a:br>
              <a:rPr lang="nn-NO" sz="4800" b="1" dirty="0"/>
            </a:br>
            <a:r>
              <a:rPr lang="nn-NO" sz="4800" b="1" dirty="0"/>
              <a:t>(Iaalay ang tinapay at alak)</a:t>
            </a:r>
            <a:br>
              <a:rPr lang="nn-NO" sz="4800" b="1" dirty="0"/>
            </a:br>
            <a:endParaRPr lang="en-US" sz="4800" dirty="0"/>
          </a:p>
        </p:txBody>
      </p:sp>
      <p:pic>
        <p:nvPicPr>
          <p:cNvPr id="8" name="Picture 7">
            <a:extLst>
              <a:ext uri="{FF2B5EF4-FFF2-40B4-BE49-F238E27FC236}">
                <a16:creationId xmlns:a16="http://schemas.microsoft.com/office/drawing/2014/main" id="{E16FFBB5-AD0E-44CD-9A47-68FB5DF37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322" y="1086522"/>
            <a:ext cx="3701070" cy="3651941"/>
          </a:xfrm>
          <a:prstGeom prst="rect">
            <a:avLst/>
          </a:prstGeom>
        </p:spPr>
      </p:pic>
    </p:spTree>
    <p:extLst>
      <p:ext uri="{BB962C8B-B14F-4D97-AF65-F5344CB8AC3E}">
        <p14:creationId xmlns:p14="http://schemas.microsoft.com/office/powerpoint/2010/main" val="2654185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52881" y="1715802"/>
            <a:ext cx="11078308" cy="3130064"/>
          </a:xfrm>
        </p:spPr>
        <p:txBody>
          <a:bodyPr>
            <a:normAutofit fontScale="90000"/>
          </a:bodyPr>
          <a:lstStyle/>
          <a:p>
            <a:r>
              <a:rPr lang="en-US" sz="8000" b="1" dirty="0" err="1"/>
              <a:t>Tugon</a:t>
            </a:r>
            <a:r>
              <a:rPr lang="en-US" sz="8000" b="1" dirty="0"/>
              <a:t> (</a:t>
            </a:r>
            <a:r>
              <a:rPr lang="en-US" sz="8000" b="1" dirty="0" err="1"/>
              <a:t>lahat</a:t>
            </a:r>
            <a:r>
              <a:rPr lang="en-US" sz="8000" b="1" dirty="0"/>
              <a:t>):</a:t>
            </a:r>
            <a:br>
              <a:rPr lang="en-US" sz="8000" b="1" dirty="0"/>
            </a:br>
            <a:r>
              <a:rPr lang="en-US" sz="8900" b="1" dirty="0" err="1"/>
              <a:t>Papuri</a:t>
            </a:r>
            <a:r>
              <a:rPr lang="en-US" sz="8900" b="1" dirty="0"/>
              <a:t> </a:t>
            </a:r>
            <a:r>
              <a:rPr lang="en-US" sz="8900" b="1" dirty="0" err="1"/>
              <a:t>Saiyo</a:t>
            </a:r>
            <a:r>
              <a:rPr lang="en-US" sz="8900" b="1" dirty="0"/>
              <a:t>, </a:t>
            </a:r>
            <a:r>
              <a:rPr lang="en-US" sz="8900" b="1" dirty="0" err="1"/>
              <a:t>Panginoon</a:t>
            </a:r>
            <a:r>
              <a:rPr lang="en-US" sz="8900" b="1" dirty="0"/>
              <a:t>, </a:t>
            </a:r>
            <a:r>
              <a:rPr lang="en-US" sz="8900" b="1" dirty="0" err="1"/>
              <a:t>Diyos</a:t>
            </a:r>
            <a:r>
              <a:rPr lang="en-US" sz="8900" b="1" dirty="0"/>
              <a:t> ng </a:t>
            </a:r>
            <a:r>
              <a:rPr lang="en-US" sz="8900" b="1" dirty="0" err="1"/>
              <a:t>Sangnilikha</a:t>
            </a:r>
            <a:r>
              <a:rPr lang="en-US" sz="8900" b="1" dirty="0"/>
              <a:t>.</a:t>
            </a:r>
            <a:br>
              <a:rPr lang="en-US" sz="89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174067" y="3852333"/>
            <a:ext cx="3344333" cy="2523067"/>
          </a:xfrm>
          <a:prstGeom prst="ellipse">
            <a:avLst/>
          </a:prstGeom>
          <a:noFill/>
          <a:ln w="9525">
            <a:noFill/>
            <a:miter lim="800000"/>
            <a:headEnd/>
            <a:tailEnd/>
          </a:ln>
        </p:spPr>
      </p:pic>
    </p:spTree>
    <p:extLst>
      <p:ext uri="{BB962C8B-B14F-4D97-AF65-F5344CB8AC3E}">
        <p14:creationId xmlns:p14="http://schemas.microsoft.com/office/powerpoint/2010/main" val="6452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53541" y="122516"/>
            <a:ext cx="10439398" cy="7480504"/>
          </a:xfrm>
        </p:spPr>
        <p:txBody>
          <a:bodyPr>
            <a:noAutofit/>
          </a:bodyPr>
          <a:lstStyle/>
          <a:p>
            <a:pPr algn="l"/>
            <a:br>
              <a:rPr lang="en-US" sz="4400" dirty="0"/>
            </a:br>
            <a:r>
              <a:rPr lang="en-US" sz="4400" b="1" dirty="0"/>
              <a:t> </a:t>
            </a:r>
            <a:br>
              <a:rPr lang="en-US" sz="4400" dirty="0"/>
            </a:br>
            <a:r>
              <a:rPr lang="en-US" sz="4400" b="1" dirty="0" err="1"/>
              <a:t>Tagapamuno</a:t>
            </a:r>
            <a:r>
              <a:rPr lang="en-US" sz="4400" b="1" dirty="0"/>
              <a:t>: </a:t>
            </a:r>
            <a:r>
              <a:rPr lang="en-US" sz="4400" b="1" dirty="0" err="1"/>
              <a:t>Diyos</a:t>
            </a:r>
            <a:r>
              <a:rPr lang="en-US" sz="4400" b="1" dirty="0"/>
              <a:t> ng </a:t>
            </a:r>
            <a:r>
              <a:rPr lang="en-US" sz="4400" b="1" dirty="0" err="1"/>
              <a:t>sangnilikha</a:t>
            </a:r>
            <a:r>
              <a:rPr lang="en-US" sz="4400" b="1" dirty="0"/>
              <a:t>, </a:t>
            </a:r>
            <a:r>
              <a:rPr lang="en-US" sz="4400" b="1" dirty="0" err="1"/>
              <a:t>puspos</a:t>
            </a:r>
            <a:r>
              <a:rPr lang="en-US" sz="4400" b="1" dirty="0"/>
              <a:t> ng </a:t>
            </a:r>
            <a:r>
              <a:rPr lang="en-US" sz="4400" b="1" dirty="0" err="1"/>
              <a:t>pananampalataya</a:t>
            </a:r>
            <a:r>
              <a:rPr lang="en-US" sz="4400" b="1" dirty="0"/>
              <a:t> at </a:t>
            </a:r>
            <a:r>
              <a:rPr lang="en-US" sz="4400" b="1" dirty="0" err="1"/>
              <a:t>pagtitiwala</a:t>
            </a:r>
            <a:r>
              <a:rPr lang="en-US" sz="4400" b="1" dirty="0"/>
              <a:t>, </a:t>
            </a:r>
            <a:r>
              <a:rPr lang="en-US" sz="4400" b="1" dirty="0" err="1"/>
              <a:t>hinihiling</a:t>
            </a:r>
            <a:r>
              <a:rPr lang="en-US" sz="4400" b="1" dirty="0"/>
              <a:t> </a:t>
            </a:r>
            <a:r>
              <a:rPr lang="en-US" sz="4400" b="1" dirty="0" err="1"/>
              <a:t>namin</a:t>
            </a:r>
            <a:r>
              <a:rPr lang="en-US" sz="4400" b="1" dirty="0"/>
              <a:t>: </a:t>
            </a:r>
            <a:r>
              <a:rPr lang="en-US" sz="4400" b="1" dirty="0" err="1"/>
              <a:t>gawin</a:t>
            </a:r>
            <a:r>
              <a:rPr lang="en-US" sz="4400" b="1" dirty="0"/>
              <a:t> </a:t>
            </a:r>
            <a:r>
              <a:rPr lang="en-US" sz="4400" b="1" dirty="0" err="1"/>
              <a:t>mong</a:t>
            </a:r>
            <a:r>
              <a:rPr lang="en-US" sz="4400" b="1" dirty="0"/>
              <a:t> ang </a:t>
            </a:r>
            <a:r>
              <a:rPr lang="en-US" sz="4400" b="1" dirty="0" err="1"/>
              <a:t>aming</a:t>
            </a:r>
            <a:r>
              <a:rPr lang="en-US" sz="4400" b="1" dirty="0"/>
              <a:t> </a:t>
            </a:r>
            <a:r>
              <a:rPr lang="en-US" sz="4400" b="1" dirty="0" err="1"/>
              <a:t>mga</a:t>
            </a:r>
            <a:r>
              <a:rPr lang="en-US" sz="4400" b="1" dirty="0"/>
              <a:t> </a:t>
            </a:r>
            <a:r>
              <a:rPr lang="en-US" sz="4400" b="1" dirty="0" err="1"/>
              <a:t>handog</a:t>
            </a:r>
            <a:r>
              <a:rPr lang="en-US" sz="4400" b="1" dirty="0"/>
              <a:t> </a:t>
            </a:r>
            <a:r>
              <a:rPr lang="en-US" sz="4400" b="1" dirty="0" err="1"/>
              <a:t>na</a:t>
            </a:r>
            <a:r>
              <a:rPr lang="en-US" sz="4400" b="1" dirty="0"/>
              <a:t> </a:t>
            </a:r>
            <a:r>
              <a:rPr lang="en-US" sz="4400" b="1" dirty="0" err="1"/>
              <a:t>tinapay</a:t>
            </a:r>
            <a:r>
              <a:rPr lang="en-US" sz="4400" b="1" dirty="0"/>
              <a:t> at </a:t>
            </a:r>
            <a:r>
              <a:rPr lang="en-US" sz="4400" b="1" dirty="0" err="1"/>
              <a:t>alak</a:t>
            </a:r>
            <a:r>
              <a:rPr lang="en-US" sz="4400" b="1" dirty="0"/>
              <a:t> ay </a:t>
            </a:r>
            <a:r>
              <a:rPr lang="en-US" sz="4400" b="1" dirty="0" err="1"/>
              <a:t>maging</a:t>
            </a:r>
            <a:r>
              <a:rPr lang="en-US" sz="4400" b="1" dirty="0"/>
              <a:t> </a:t>
            </a:r>
            <a:r>
              <a:rPr lang="en-US" sz="4400" b="1" dirty="0" err="1"/>
              <a:t>Katawan</a:t>
            </a:r>
            <a:r>
              <a:rPr lang="en-US" sz="4400" b="1" dirty="0"/>
              <a:t> at </a:t>
            </a:r>
            <a:r>
              <a:rPr lang="en-US" sz="4400" b="1" dirty="0" err="1"/>
              <a:t>Dugo</a:t>
            </a:r>
            <a:r>
              <a:rPr lang="en-US" sz="4400" b="1" dirty="0"/>
              <a:t> ng </a:t>
            </a:r>
            <a:r>
              <a:rPr lang="en-US" sz="4400" b="1" dirty="0" err="1"/>
              <a:t>Iyong</a:t>
            </a:r>
            <a:r>
              <a:rPr lang="en-US" sz="4400" b="1" dirty="0"/>
              <a:t> </a:t>
            </a:r>
            <a:r>
              <a:rPr lang="en-US" sz="4400" b="1" dirty="0" err="1"/>
              <a:t>Anak</a:t>
            </a:r>
            <a:r>
              <a:rPr lang="en-US" sz="4400" b="1" dirty="0"/>
              <a:t> </a:t>
            </a:r>
            <a:r>
              <a:rPr lang="en-US" sz="4400" b="1" dirty="0" err="1"/>
              <a:t>na</a:t>
            </a:r>
            <a:r>
              <a:rPr lang="en-US" sz="4400" b="1" dirty="0"/>
              <a:t> </a:t>
            </a:r>
            <a:r>
              <a:rPr lang="en-US" sz="4400" b="1" dirty="0" err="1"/>
              <a:t>si</a:t>
            </a:r>
            <a:r>
              <a:rPr lang="en-US" sz="4400" b="1" dirty="0"/>
              <a:t> </a:t>
            </a:r>
            <a:r>
              <a:rPr lang="en-US" sz="4400" b="1" dirty="0" err="1"/>
              <a:t>Hesukristo</a:t>
            </a:r>
            <a:r>
              <a:rPr lang="en-US" sz="4400" b="1" dirty="0"/>
              <a:t> </a:t>
            </a:r>
            <a:r>
              <a:rPr lang="en-US" sz="4400" b="1" dirty="0" err="1"/>
              <a:t>na</a:t>
            </a:r>
            <a:r>
              <a:rPr lang="en-US" sz="4400" b="1" dirty="0"/>
              <a:t> </a:t>
            </a:r>
            <a:r>
              <a:rPr lang="en-US" sz="4400" b="1" dirty="0" err="1"/>
              <a:t>sa</a:t>
            </a:r>
            <a:r>
              <a:rPr lang="en-US" sz="4400" b="1" dirty="0"/>
              <a:t> </a:t>
            </a:r>
            <a:r>
              <a:rPr lang="en-US" sz="4400" b="1" dirty="0" err="1"/>
              <a:t>kanyang</a:t>
            </a:r>
            <a:r>
              <a:rPr lang="en-US" sz="4400" b="1" dirty="0"/>
              <a:t> </a:t>
            </a:r>
            <a:r>
              <a:rPr lang="en-US" sz="4400" b="1" dirty="0" err="1"/>
              <a:t>dakilang</a:t>
            </a:r>
            <a:r>
              <a:rPr lang="en-US" sz="4400" b="1" dirty="0"/>
              <a:t> </a:t>
            </a:r>
            <a:r>
              <a:rPr lang="en-US" sz="4400" b="1" dirty="0" err="1"/>
              <a:t>pag-ibig</a:t>
            </a:r>
            <a:r>
              <a:rPr lang="en-US" sz="4400" b="1" dirty="0"/>
              <a:t> ay </a:t>
            </a:r>
            <a:r>
              <a:rPr lang="en-US" sz="4400" b="1" dirty="0" err="1"/>
              <a:t>inihahatid</a:t>
            </a:r>
            <a:r>
              <a:rPr lang="en-US" sz="4400" b="1" dirty="0"/>
              <a:t> kami at ang </a:t>
            </a:r>
            <a:r>
              <a:rPr lang="en-US" sz="4400" b="1" dirty="0" err="1"/>
              <a:t>buong</a:t>
            </a:r>
            <a:r>
              <a:rPr lang="en-US" sz="4400" b="1" dirty="0"/>
              <a:t> </a:t>
            </a:r>
            <a:r>
              <a:rPr lang="en-US" sz="4400" b="1" dirty="0" err="1"/>
              <a:t>sangnilikha</a:t>
            </a:r>
            <a:r>
              <a:rPr lang="en-US" sz="4400" b="1" dirty="0"/>
              <a:t> </a:t>
            </a:r>
            <a:r>
              <a:rPr lang="en-US" sz="4400" b="1" dirty="0" err="1"/>
              <a:t>sa</a:t>
            </a:r>
            <a:r>
              <a:rPr lang="en-US" sz="4400" b="1" dirty="0"/>
              <a:t> </a:t>
            </a:r>
            <a:r>
              <a:rPr lang="en-US" sz="4400" b="1" dirty="0" err="1"/>
              <a:t>kaganapan</a:t>
            </a:r>
            <a:r>
              <a:rPr lang="en-US" sz="4400" b="1" dirty="0"/>
              <a:t> ng </a:t>
            </a:r>
            <a:r>
              <a:rPr lang="en-US" sz="4400" b="1" dirty="0" err="1"/>
              <a:t>buhay</a:t>
            </a:r>
            <a:r>
              <a:rPr lang="en-US" sz="4400" b="1" dirty="0"/>
              <a:t>. </a:t>
            </a:r>
            <a:br>
              <a:rPr lang="en-US" sz="4400" b="1" dirty="0"/>
            </a:br>
            <a:br>
              <a:rPr lang="en-US" sz="4400" b="1" dirty="0"/>
            </a:br>
            <a:r>
              <a:rPr lang="en-US" sz="4400" b="1" dirty="0"/>
              <a:t>(</a:t>
            </a:r>
            <a:r>
              <a:rPr lang="en-US" sz="4400" b="1" dirty="0" err="1"/>
              <a:t>maikling</a:t>
            </a:r>
            <a:r>
              <a:rPr lang="en-US" sz="4400" b="1" dirty="0"/>
              <a:t> </a:t>
            </a:r>
            <a:r>
              <a:rPr lang="en-US" sz="4400" b="1" dirty="0" err="1"/>
              <a:t>katahimikan</a:t>
            </a:r>
            <a:r>
              <a:rPr lang="en-US" sz="4400" b="1" dirty="0"/>
              <a:t>)</a:t>
            </a:r>
            <a:br>
              <a:rPr lang="en-US" sz="4400" b="1" dirty="0"/>
            </a:br>
            <a:br>
              <a:rPr lang="en-US" sz="4400" b="1" dirty="0"/>
            </a:br>
            <a:endParaRPr lang="en-US" sz="4400" dirty="0"/>
          </a:p>
        </p:txBody>
      </p:sp>
    </p:spTree>
    <p:extLst>
      <p:ext uri="{BB962C8B-B14F-4D97-AF65-F5344CB8AC3E}">
        <p14:creationId xmlns:p14="http://schemas.microsoft.com/office/powerpoint/2010/main" val="16929466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BDFF-EEFA-402B-A983-8CB7D4442DD4}"/>
              </a:ext>
            </a:extLst>
          </p:cNvPr>
          <p:cNvSpPr>
            <a:spLocks noGrp="1"/>
          </p:cNvSpPr>
          <p:nvPr>
            <p:ph type="ctrTitle"/>
          </p:nvPr>
        </p:nvSpPr>
        <p:spPr>
          <a:xfrm>
            <a:off x="1450731" y="-2013438"/>
            <a:ext cx="9410700" cy="9144000"/>
          </a:xfrm>
        </p:spPr>
        <p:txBody>
          <a:bodyPr>
            <a:normAutofit/>
          </a:bodyPr>
          <a:lstStyle/>
          <a:p>
            <a:r>
              <a:rPr lang="en-PH" b="1" dirty="0" err="1"/>
              <a:t>Awit</a:t>
            </a:r>
            <a:r>
              <a:rPr lang="en-PH" b="1" dirty="0"/>
              <a:t> </a:t>
            </a:r>
            <a:r>
              <a:rPr lang="en-PH" b="1" dirty="0" err="1"/>
              <a:t>sa</a:t>
            </a:r>
            <a:r>
              <a:rPr lang="en-PH" b="1" dirty="0"/>
              <a:t> Pag-</a:t>
            </a:r>
            <a:r>
              <a:rPr lang="en-PH" b="1" dirty="0" err="1"/>
              <a:t>aalay</a:t>
            </a:r>
            <a:r>
              <a:rPr lang="en-PH" b="1" dirty="0"/>
              <a:t>: </a:t>
            </a:r>
            <a:br>
              <a:rPr lang="en-PH" b="1" dirty="0"/>
            </a:br>
            <a:r>
              <a:rPr lang="en-US" b="1" dirty="0" err="1"/>
              <a:t>Kapuri-puri</a:t>
            </a:r>
            <a:r>
              <a:rPr lang="en-US" b="1" dirty="0"/>
              <a:t> Ka</a:t>
            </a:r>
            <a:br>
              <a:rPr lang="en-US" dirty="0"/>
            </a:br>
            <a:r>
              <a:rPr lang="en-US" dirty="0"/>
              <a:t> </a:t>
            </a:r>
            <a:br>
              <a:rPr lang="en-US" dirty="0"/>
            </a:br>
            <a:r>
              <a:rPr lang="en-US" dirty="0" err="1"/>
              <a:t>Kapuri-puri</a:t>
            </a:r>
            <a:r>
              <a:rPr lang="en-US" dirty="0"/>
              <a:t> ka, </a:t>
            </a:r>
            <a:br>
              <a:rPr lang="en-US" dirty="0"/>
            </a:br>
            <a:r>
              <a:rPr lang="en-US" dirty="0" err="1"/>
              <a:t>Diyos</a:t>
            </a:r>
            <a:r>
              <a:rPr lang="en-US" dirty="0"/>
              <a:t> </a:t>
            </a:r>
            <a:r>
              <a:rPr lang="en-US" dirty="0" err="1"/>
              <a:t>Amang</a:t>
            </a:r>
            <a:r>
              <a:rPr lang="en-US" dirty="0"/>
              <a:t> </a:t>
            </a:r>
            <a:r>
              <a:rPr lang="en-US" dirty="0" err="1"/>
              <a:t>lumikha</a:t>
            </a:r>
            <a:r>
              <a:rPr lang="en-US" dirty="0"/>
              <a:t> ng </a:t>
            </a:r>
            <a:r>
              <a:rPr lang="en-US" dirty="0" err="1"/>
              <a:t>lahat</a:t>
            </a:r>
            <a:br>
              <a:rPr lang="en-US" dirty="0"/>
            </a:br>
            <a:r>
              <a:rPr lang="en-US" dirty="0"/>
              <a:t>Sa </a:t>
            </a:r>
            <a:r>
              <a:rPr lang="en-US" dirty="0" err="1"/>
              <a:t>Iyong</a:t>
            </a:r>
            <a:r>
              <a:rPr lang="en-US" dirty="0"/>
              <a:t> </a:t>
            </a:r>
            <a:r>
              <a:rPr lang="en-US" dirty="0" err="1"/>
              <a:t>kagandahang-loob</a:t>
            </a:r>
            <a:r>
              <a:rPr lang="en-US" dirty="0"/>
              <a:t> </a:t>
            </a:r>
            <a:r>
              <a:rPr lang="en-US" dirty="0" err="1"/>
              <a:t>narito</a:t>
            </a:r>
            <a:r>
              <a:rPr lang="en-US" dirty="0"/>
              <a:t> ang </a:t>
            </a:r>
            <a:r>
              <a:rPr lang="en-US" dirty="0" err="1"/>
              <a:t>aming</a:t>
            </a:r>
            <a:r>
              <a:rPr lang="en-US" dirty="0"/>
              <a:t> </a:t>
            </a:r>
            <a:r>
              <a:rPr lang="en-US" dirty="0" err="1"/>
              <a:t>maiaalay</a:t>
            </a:r>
            <a:br>
              <a:rPr lang="en-US" dirty="0"/>
            </a:br>
            <a:r>
              <a:rPr lang="en-US" dirty="0"/>
              <a:t> </a:t>
            </a:r>
          </a:p>
        </p:txBody>
      </p:sp>
      <p:pic>
        <p:nvPicPr>
          <p:cNvPr id="3" name="Picture 2" descr="C:\Users\Valued User\Documents\Background for ppt presentation during mass\imagesCAM0NWQG.jpg">
            <a:extLst>
              <a:ext uri="{FF2B5EF4-FFF2-40B4-BE49-F238E27FC236}">
                <a16:creationId xmlns:a16="http://schemas.microsoft.com/office/drawing/2014/main" id="{A2E873BC-61D4-4031-873C-F26B7EA7E073}"/>
              </a:ext>
            </a:extLst>
          </p:cNvPr>
          <p:cNvPicPr>
            <a:picLocks noChangeAspect="1" noChangeArrowheads="1"/>
          </p:cNvPicPr>
          <p:nvPr/>
        </p:nvPicPr>
        <p:blipFill>
          <a:blip r:embed="rId2"/>
          <a:srcRect/>
          <a:stretch>
            <a:fillRect/>
          </a:stretch>
        </p:blipFill>
        <p:spPr bwMode="auto">
          <a:xfrm>
            <a:off x="5328138" y="2117116"/>
            <a:ext cx="1278669" cy="882891"/>
          </a:xfrm>
          <a:prstGeom prst="rect">
            <a:avLst/>
          </a:prstGeom>
          <a:noFill/>
        </p:spPr>
      </p:pic>
    </p:spTree>
    <p:extLst>
      <p:ext uri="{BB962C8B-B14F-4D97-AF65-F5344CB8AC3E}">
        <p14:creationId xmlns:p14="http://schemas.microsoft.com/office/powerpoint/2010/main" val="3759534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85BF2-5CEE-456E-90BC-8AE633A2EF7A}"/>
              </a:ext>
            </a:extLst>
          </p:cNvPr>
          <p:cNvSpPr>
            <a:spLocks noGrp="1"/>
          </p:cNvSpPr>
          <p:nvPr>
            <p:ph type="ctrTitle"/>
          </p:nvPr>
        </p:nvSpPr>
        <p:spPr>
          <a:xfrm>
            <a:off x="1576754" y="4736002"/>
            <a:ext cx="9144000" cy="2387600"/>
          </a:xfrm>
        </p:spPr>
        <p:txBody>
          <a:bodyPr>
            <a:normAutofit fontScale="90000"/>
          </a:bodyPr>
          <a:lstStyle/>
          <a:p>
            <a:r>
              <a:rPr lang="en-US" dirty="0" err="1"/>
              <a:t>Mula</a:t>
            </a:r>
            <a:r>
              <a:rPr lang="en-US" dirty="0"/>
              <a:t> </a:t>
            </a:r>
            <a:r>
              <a:rPr lang="en-US" dirty="0" err="1"/>
              <a:t>sa</a:t>
            </a:r>
            <a:r>
              <a:rPr lang="en-US" dirty="0"/>
              <a:t> </a:t>
            </a:r>
            <a:r>
              <a:rPr lang="en-US" dirty="0" err="1"/>
              <a:t>lupa</a:t>
            </a:r>
            <a:r>
              <a:rPr lang="en-US" dirty="0"/>
              <a:t> at </a:t>
            </a:r>
            <a:r>
              <a:rPr lang="en-US" dirty="0" err="1"/>
              <a:t>bunga</a:t>
            </a:r>
            <a:r>
              <a:rPr lang="en-US" dirty="0"/>
              <a:t> </a:t>
            </a:r>
            <a:br>
              <a:rPr lang="en-US" dirty="0"/>
            </a:br>
            <a:r>
              <a:rPr lang="en-US" dirty="0"/>
              <a:t>ng </a:t>
            </a:r>
            <a:r>
              <a:rPr lang="en-US" dirty="0" err="1"/>
              <a:t>aming</a:t>
            </a:r>
            <a:r>
              <a:rPr lang="en-US" dirty="0"/>
              <a:t> </a:t>
            </a:r>
            <a:r>
              <a:rPr lang="en-US" dirty="0" err="1"/>
              <a:t>paggawa</a:t>
            </a:r>
            <a:br>
              <a:rPr lang="en-US" dirty="0"/>
            </a:br>
            <a:r>
              <a:rPr lang="en-US" dirty="0"/>
              <a:t>Ang </a:t>
            </a:r>
            <a:r>
              <a:rPr lang="en-US" dirty="0" err="1"/>
              <a:t>tinapay</a:t>
            </a:r>
            <a:r>
              <a:rPr lang="en-US" dirty="0"/>
              <a:t> </a:t>
            </a:r>
            <a:r>
              <a:rPr lang="en-US" dirty="0" err="1"/>
              <a:t>na</a:t>
            </a:r>
            <a:r>
              <a:rPr lang="en-US" dirty="0"/>
              <a:t> </a:t>
            </a:r>
            <a:r>
              <a:rPr lang="en-US" dirty="0" err="1"/>
              <a:t>ito</a:t>
            </a:r>
            <a:r>
              <a:rPr lang="en-US" dirty="0"/>
              <a:t> para </a:t>
            </a:r>
            <a:r>
              <a:rPr lang="en-US" dirty="0" err="1"/>
              <a:t>maging</a:t>
            </a:r>
            <a:r>
              <a:rPr lang="en-US" dirty="0"/>
              <a:t> </a:t>
            </a:r>
            <a:r>
              <a:rPr lang="en-US" dirty="0" err="1"/>
              <a:t>pagkaing</a:t>
            </a:r>
            <a:r>
              <a:rPr lang="en-US" dirty="0"/>
              <a:t> </a:t>
            </a:r>
            <a:r>
              <a:rPr lang="en-US" dirty="0" err="1"/>
              <a:t>nagbibigay-buhay</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endParaRPr lang="en-US" dirty="0"/>
          </a:p>
        </p:txBody>
      </p:sp>
    </p:spTree>
    <p:extLst>
      <p:ext uri="{BB962C8B-B14F-4D97-AF65-F5344CB8AC3E}">
        <p14:creationId xmlns:p14="http://schemas.microsoft.com/office/powerpoint/2010/main" val="585317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6A0B-9E2B-4111-9D7B-B65006782CCA}"/>
              </a:ext>
            </a:extLst>
          </p:cNvPr>
          <p:cNvSpPr>
            <a:spLocks noGrp="1"/>
          </p:cNvSpPr>
          <p:nvPr>
            <p:ph type="ctrTitle"/>
          </p:nvPr>
        </p:nvSpPr>
        <p:spPr>
          <a:xfrm>
            <a:off x="1436075" y="2986332"/>
            <a:ext cx="9144000" cy="2387600"/>
          </a:xfrm>
        </p:spPr>
        <p:txBody>
          <a:bodyPr>
            <a:normAutofit fontScale="90000"/>
          </a:bodyPr>
          <a:lstStyle/>
          <a:p>
            <a:r>
              <a:rPr lang="en-US" dirty="0" err="1"/>
              <a:t>Kapuri-puri</a:t>
            </a:r>
            <a:r>
              <a:rPr lang="en-US" dirty="0"/>
              <a:t> ka, </a:t>
            </a:r>
            <a:br>
              <a:rPr lang="en-US" dirty="0"/>
            </a:br>
            <a:r>
              <a:rPr lang="en-US" dirty="0" err="1"/>
              <a:t>Diyos</a:t>
            </a:r>
            <a:r>
              <a:rPr lang="en-US" dirty="0"/>
              <a:t> </a:t>
            </a:r>
            <a:r>
              <a:rPr lang="en-US" dirty="0" err="1"/>
              <a:t>Amang</a:t>
            </a:r>
            <a:r>
              <a:rPr lang="en-US" dirty="0"/>
              <a:t> </a:t>
            </a:r>
            <a:r>
              <a:rPr lang="en-US" dirty="0" err="1"/>
              <a:t>lumikha</a:t>
            </a:r>
            <a:r>
              <a:rPr lang="en-US" dirty="0"/>
              <a:t> ng </a:t>
            </a:r>
            <a:r>
              <a:rPr lang="en-US" dirty="0" err="1"/>
              <a:t>lahat</a:t>
            </a:r>
            <a:br>
              <a:rPr lang="en-US" dirty="0"/>
            </a:br>
            <a:r>
              <a:rPr lang="en-US" dirty="0"/>
              <a:t>Sa </a:t>
            </a:r>
            <a:r>
              <a:rPr lang="en-US" dirty="0" err="1"/>
              <a:t>Iyong</a:t>
            </a:r>
            <a:r>
              <a:rPr lang="en-US" dirty="0"/>
              <a:t> </a:t>
            </a:r>
            <a:r>
              <a:rPr lang="en-US" dirty="0" err="1"/>
              <a:t>kagandahang-loob</a:t>
            </a:r>
            <a:r>
              <a:rPr lang="en-US" dirty="0"/>
              <a:t> </a:t>
            </a:r>
            <a:r>
              <a:rPr lang="en-US" dirty="0" err="1"/>
              <a:t>narito</a:t>
            </a:r>
            <a:r>
              <a:rPr lang="en-US" dirty="0"/>
              <a:t> ang </a:t>
            </a:r>
            <a:r>
              <a:rPr lang="en-US" dirty="0" err="1"/>
              <a:t>aming</a:t>
            </a:r>
            <a:r>
              <a:rPr lang="en-US" dirty="0"/>
              <a:t> </a:t>
            </a:r>
            <a:r>
              <a:rPr lang="en-US" dirty="0" err="1"/>
              <a:t>maiaalay</a:t>
            </a:r>
            <a:br>
              <a:rPr lang="en-US" dirty="0"/>
            </a:br>
            <a:r>
              <a:rPr lang="en-US" dirty="0"/>
              <a:t> </a:t>
            </a:r>
            <a:br>
              <a:rPr lang="en-US" dirty="0"/>
            </a:br>
            <a:endParaRPr lang="en-US" dirty="0"/>
          </a:p>
        </p:txBody>
      </p:sp>
      <p:pic>
        <p:nvPicPr>
          <p:cNvPr id="3" name="Picture 2" descr="C:\Users\Valued User\Documents\Background for ppt presentation during mass\thumbnailCAEOPBN1.jpg">
            <a:extLst>
              <a:ext uri="{FF2B5EF4-FFF2-40B4-BE49-F238E27FC236}">
                <a16:creationId xmlns:a16="http://schemas.microsoft.com/office/drawing/2014/main" id="{80BF5779-3944-453E-9A77-009C2959AD77}"/>
              </a:ext>
            </a:extLst>
          </p:cNvPr>
          <p:cNvPicPr>
            <a:picLocks noChangeAspect="1" noChangeArrowheads="1"/>
          </p:cNvPicPr>
          <p:nvPr/>
        </p:nvPicPr>
        <p:blipFill>
          <a:blip r:embed="rId2"/>
          <a:srcRect/>
          <a:stretch>
            <a:fillRect/>
          </a:stretch>
        </p:blipFill>
        <p:spPr bwMode="auto">
          <a:xfrm>
            <a:off x="4686300" y="4345232"/>
            <a:ext cx="3048000" cy="2057400"/>
          </a:xfrm>
          <a:prstGeom prst="rect">
            <a:avLst/>
          </a:prstGeom>
          <a:noFill/>
        </p:spPr>
      </p:pic>
    </p:spTree>
    <p:extLst>
      <p:ext uri="{BB962C8B-B14F-4D97-AF65-F5344CB8AC3E}">
        <p14:creationId xmlns:p14="http://schemas.microsoft.com/office/powerpoint/2010/main" val="109776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A99-7D59-4866-9F1C-7ECAC122C411}"/>
              </a:ext>
            </a:extLst>
          </p:cNvPr>
          <p:cNvSpPr>
            <a:spLocks noGrp="1"/>
          </p:cNvSpPr>
          <p:nvPr>
            <p:ph type="title"/>
          </p:nvPr>
        </p:nvSpPr>
        <p:spPr>
          <a:xfrm>
            <a:off x="731982" y="3331922"/>
            <a:ext cx="10672618" cy="1325563"/>
          </a:xfrm>
        </p:spPr>
        <p:txBody>
          <a:bodyPr>
            <a:noAutofit/>
          </a:bodyPr>
          <a:lstStyle/>
          <a:p>
            <a:r>
              <a:rPr lang="en-US" sz="4800" b="1" dirty="0" err="1"/>
              <a:t>Tagapamuno</a:t>
            </a:r>
            <a:r>
              <a:rPr lang="en-US" sz="4800" b="1" dirty="0"/>
              <a:t>: </a:t>
            </a:r>
            <a:r>
              <a:rPr lang="en-US" sz="4800" b="1" dirty="0" err="1"/>
              <a:t>Natitipon</a:t>
            </a:r>
            <a:r>
              <a:rPr lang="en-US" sz="4800" b="1" dirty="0"/>
              <a:t> </a:t>
            </a:r>
            <a:r>
              <a:rPr lang="en-US" sz="4800" b="1" dirty="0" err="1"/>
              <a:t>tayo</a:t>
            </a:r>
            <a:r>
              <a:rPr lang="en-US" sz="4800" b="1" dirty="0"/>
              <a:t> </a:t>
            </a:r>
            <a:r>
              <a:rPr lang="en-US" sz="4800" b="1" dirty="0" err="1"/>
              <a:t>ngayon</a:t>
            </a:r>
            <a:r>
              <a:rPr lang="en-US" sz="4800" b="1" dirty="0"/>
              <a:t>, </a:t>
            </a:r>
            <a:r>
              <a:rPr lang="en-US" sz="4800" b="1" dirty="0" err="1"/>
              <a:t>bilang</a:t>
            </a:r>
            <a:r>
              <a:rPr lang="en-US" sz="4800" b="1" dirty="0"/>
              <a:t> </a:t>
            </a:r>
            <a:r>
              <a:rPr lang="en-US" sz="4800" b="1" dirty="0" err="1"/>
              <a:t>mga</a:t>
            </a:r>
            <a:r>
              <a:rPr lang="en-US" sz="4800" b="1" dirty="0"/>
              <a:t> Pilipino </a:t>
            </a:r>
            <a:r>
              <a:rPr lang="en-US" sz="4800" b="1" dirty="0" err="1"/>
              <a:t>na</a:t>
            </a:r>
            <a:r>
              <a:rPr lang="en-US" sz="4800" b="1" dirty="0"/>
              <a:t> </a:t>
            </a:r>
            <a:r>
              <a:rPr lang="en-US" sz="4800" b="1" dirty="0" err="1"/>
              <a:t>pinahayagan</a:t>
            </a:r>
            <a:r>
              <a:rPr lang="en-US" sz="4800" b="1" dirty="0"/>
              <a:t> ng </a:t>
            </a:r>
            <a:r>
              <a:rPr lang="en-US" sz="4800" b="1" dirty="0" err="1"/>
              <a:t>Diyos</a:t>
            </a:r>
            <a:r>
              <a:rPr lang="en-US" sz="4800" b="1" dirty="0"/>
              <a:t> ng </a:t>
            </a:r>
            <a:r>
              <a:rPr lang="en-US" sz="4800" b="1" dirty="0" err="1"/>
              <a:t>kagandahan</a:t>
            </a:r>
            <a:r>
              <a:rPr lang="en-US" sz="4800" b="1" dirty="0"/>
              <a:t> at </a:t>
            </a:r>
            <a:r>
              <a:rPr lang="en-US" sz="4800" b="1" dirty="0" err="1"/>
              <a:t>kasaganaan</a:t>
            </a:r>
            <a:r>
              <a:rPr lang="en-US" sz="4800" b="1" dirty="0"/>
              <a:t> ng </a:t>
            </a:r>
            <a:r>
              <a:rPr lang="en-US" sz="4800" b="1" dirty="0" err="1"/>
              <a:t>sangnilikha</a:t>
            </a:r>
            <a:r>
              <a:rPr lang="en-US" sz="4800" b="1" dirty="0"/>
              <a:t> </a:t>
            </a:r>
            <a:r>
              <a:rPr lang="en-US" sz="4800" b="1" dirty="0" err="1"/>
              <a:t>sa</a:t>
            </a:r>
            <a:r>
              <a:rPr lang="en-US" sz="4800" b="1" dirty="0"/>
              <a:t> </a:t>
            </a:r>
            <a:r>
              <a:rPr lang="en-US" sz="4800" b="1" dirty="0" err="1"/>
              <a:t>pamamagitan</a:t>
            </a:r>
            <a:r>
              <a:rPr lang="en-US" sz="4800" b="1" dirty="0"/>
              <a:t> ng </a:t>
            </a:r>
            <a:r>
              <a:rPr lang="en-US" sz="4800" b="1" dirty="0" err="1"/>
              <a:t>mga</a:t>
            </a:r>
            <a:r>
              <a:rPr lang="en-US" sz="4800" b="1" dirty="0"/>
              <a:t> </a:t>
            </a:r>
            <a:r>
              <a:rPr lang="en-US" sz="4800" b="1" dirty="0" err="1"/>
              <a:t>natatanging</a:t>
            </a:r>
            <a:r>
              <a:rPr lang="en-US" sz="4800" b="1" dirty="0"/>
              <a:t> </a:t>
            </a:r>
            <a:r>
              <a:rPr lang="en-US" sz="4800" b="1" dirty="0" err="1"/>
              <a:t>lugar</a:t>
            </a:r>
            <a:r>
              <a:rPr lang="en-US" sz="4800" b="1" dirty="0"/>
              <a:t> at </a:t>
            </a:r>
            <a:r>
              <a:rPr lang="en-US" sz="4800" b="1" dirty="0" err="1"/>
              <a:t>nilalang</a:t>
            </a:r>
            <a:r>
              <a:rPr lang="en-US" sz="4800" b="1" dirty="0"/>
              <a:t> </a:t>
            </a:r>
            <a:r>
              <a:rPr lang="en-US" sz="4800" b="1" dirty="0" err="1"/>
              <a:t>na</a:t>
            </a:r>
            <a:r>
              <a:rPr lang="en-US" sz="4800" b="1" dirty="0"/>
              <a:t> </a:t>
            </a:r>
            <a:r>
              <a:rPr lang="en-US" sz="4800" b="1" dirty="0" err="1"/>
              <a:t>matatagpuan</a:t>
            </a:r>
            <a:r>
              <a:rPr lang="en-US" sz="4800" b="1" dirty="0"/>
              <a:t> </a:t>
            </a:r>
            <a:r>
              <a:rPr lang="en-US" sz="4800" b="1" dirty="0" err="1"/>
              <a:t>sa</a:t>
            </a:r>
            <a:r>
              <a:rPr lang="en-US" sz="4800" b="1" dirty="0"/>
              <a:t> </a:t>
            </a:r>
            <a:r>
              <a:rPr lang="en-US" sz="4800" b="1" dirty="0" err="1"/>
              <a:t>ating</a:t>
            </a:r>
            <a:r>
              <a:rPr lang="en-US" sz="4800" b="1" dirty="0"/>
              <a:t> </a:t>
            </a:r>
            <a:r>
              <a:rPr lang="en-US" sz="4800" b="1" dirty="0" err="1"/>
              <a:t>minumutyang</a:t>
            </a:r>
            <a:r>
              <a:rPr lang="en-US" sz="4800" b="1" dirty="0"/>
              <a:t> </a:t>
            </a:r>
            <a:r>
              <a:rPr lang="en-US" sz="4800" b="1" dirty="0" err="1"/>
              <a:t>Bayang</a:t>
            </a:r>
            <a:r>
              <a:rPr lang="en-US" sz="4800" b="1" dirty="0"/>
              <a:t> </a:t>
            </a:r>
            <a:r>
              <a:rPr lang="en-US" sz="4800" b="1" dirty="0" err="1"/>
              <a:t>Pilipinas</a:t>
            </a:r>
            <a:r>
              <a:rPr lang="en-US" sz="4800" b="1" dirty="0"/>
              <a:t>. </a:t>
            </a:r>
            <a:br>
              <a:rPr lang="en-US" sz="4800" b="1" dirty="0"/>
            </a:br>
            <a:r>
              <a:rPr lang="en-US" sz="4800" b="1" dirty="0"/>
              <a:t> </a:t>
            </a:r>
            <a:br>
              <a:rPr lang="en-US" sz="4800" b="1" dirty="0"/>
            </a:br>
            <a:endParaRPr lang="en-US" sz="4800" dirty="0"/>
          </a:p>
        </p:txBody>
      </p:sp>
    </p:spTree>
    <p:extLst>
      <p:ext uri="{BB962C8B-B14F-4D97-AF65-F5344CB8AC3E}">
        <p14:creationId xmlns:p14="http://schemas.microsoft.com/office/powerpoint/2010/main" val="42879888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6A0B-9E2B-4111-9D7B-B65006782CCA}"/>
              </a:ext>
            </a:extLst>
          </p:cNvPr>
          <p:cNvSpPr>
            <a:spLocks noGrp="1"/>
          </p:cNvSpPr>
          <p:nvPr>
            <p:ph type="ctrTitle"/>
          </p:nvPr>
        </p:nvSpPr>
        <p:spPr>
          <a:xfrm>
            <a:off x="1655883" y="4607170"/>
            <a:ext cx="9144000" cy="2387600"/>
          </a:xfrm>
        </p:spPr>
        <p:txBody>
          <a:bodyPr>
            <a:normAutofit fontScale="90000"/>
          </a:bodyPr>
          <a:lstStyle/>
          <a:p>
            <a:br>
              <a:rPr lang="en-US" dirty="0"/>
            </a:br>
            <a:r>
              <a:rPr lang="en-US" dirty="0"/>
              <a:t> </a:t>
            </a:r>
            <a:br>
              <a:rPr lang="en-US" dirty="0"/>
            </a:br>
            <a:r>
              <a:rPr lang="en-US" dirty="0" err="1"/>
              <a:t>Mula</a:t>
            </a:r>
            <a:r>
              <a:rPr lang="en-US" dirty="0"/>
              <a:t> </a:t>
            </a:r>
            <a:r>
              <a:rPr lang="en-US" dirty="0" err="1"/>
              <a:t>sa</a:t>
            </a:r>
            <a:r>
              <a:rPr lang="en-US" dirty="0"/>
              <a:t> </a:t>
            </a:r>
            <a:r>
              <a:rPr lang="en-US" dirty="0" err="1"/>
              <a:t>ubas</a:t>
            </a:r>
            <a:r>
              <a:rPr lang="en-US" dirty="0"/>
              <a:t> at </a:t>
            </a:r>
            <a:r>
              <a:rPr lang="en-US" dirty="0" err="1"/>
              <a:t>bunga</a:t>
            </a:r>
            <a:r>
              <a:rPr lang="en-US" dirty="0"/>
              <a:t> </a:t>
            </a:r>
            <a:br>
              <a:rPr lang="en-US" dirty="0"/>
            </a:br>
            <a:r>
              <a:rPr lang="en-US" dirty="0"/>
              <a:t>ng </a:t>
            </a:r>
            <a:r>
              <a:rPr lang="en-US" dirty="0" err="1"/>
              <a:t>aming</a:t>
            </a:r>
            <a:r>
              <a:rPr lang="en-US" dirty="0"/>
              <a:t> </a:t>
            </a:r>
            <a:r>
              <a:rPr lang="en-US" dirty="0" err="1"/>
              <a:t>paggawa</a:t>
            </a:r>
            <a:br>
              <a:rPr lang="en-US" dirty="0"/>
            </a:br>
            <a:r>
              <a:rPr lang="en-US" dirty="0"/>
              <a:t>Ang </a:t>
            </a:r>
            <a:r>
              <a:rPr lang="en-US" dirty="0" err="1"/>
              <a:t>alak</a:t>
            </a:r>
            <a:r>
              <a:rPr lang="en-US" dirty="0"/>
              <a:t> </a:t>
            </a:r>
            <a:r>
              <a:rPr lang="en-US" dirty="0" err="1"/>
              <a:t>na</a:t>
            </a:r>
            <a:r>
              <a:rPr lang="en-US" dirty="0"/>
              <a:t> </a:t>
            </a:r>
            <a:r>
              <a:rPr lang="en-US" dirty="0" err="1"/>
              <a:t>ito</a:t>
            </a:r>
            <a:r>
              <a:rPr lang="en-US" dirty="0"/>
              <a:t> para </a:t>
            </a:r>
            <a:r>
              <a:rPr lang="en-US" dirty="0" err="1"/>
              <a:t>maging</a:t>
            </a:r>
            <a:r>
              <a:rPr lang="en-US" dirty="0"/>
              <a:t> </a:t>
            </a:r>
            <a:r>
              <a:rPr lang="en-US" dirty="0" err="1"/>
              <a:t>inuming</a:t>
            </a:r>
            <a:r>
              <a:rPr lang="en-US" dirty="0"/>
              <a:t> </a:t>
            </a:r>
            <a:r>
              <a:rPr lang="en-US" dirty="0" err="1"/>
              <a:t>nagbibigay-lakas</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endParaRPr lang="en-US" dirty="0"/>
          </a:p>
        </p:txBody>
      </p:sp>
    </p:spTree>
    <p:extLst>
      <p:ext uri="{BB962C8B-B14F-4D97-AF65-F5344CB8AC3E}">
        <p14:creationId xmlns:p14="http://schemas.microsoft.com/office/powerpoint/2010/main" val="4269169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10490" y="3060903"/>
            <a:ext cx="10451123" cy="2387600"/>
          </a:xfrm>
        </p:spPr>
        <p:txBody>
          <a:bodyPr>
            <a:noAutofit/>
          </a:bodyPr>
          <a:lstStyle/>
          <a:p>
            <a:pPr algn="l"/>
            <a:br>
              <a:rPr lang="en-US" sz="5400" b="1" dirty="0"/>
            </a:br>
            <a:r>
              <a:rPr lang="en-US" sz="5400" b="1" dirty="0"/>
              <a:t> </a:t>
            </a:r>
            <a:br>
              <a:rPr lang="en-US" sz="5400" b="1" dirty="0"/>
            </a:br>
            <a:r>
              <a:rPr lang="en-US" sz="5400" b="1" dirty="0" err="1"/>
              <a:t>Pari</a:t>
            </a:r>
            <a:r>
              <a:rPr lang="en-US" sz="5400" b="1" dirty="0"/>
              <a:t>: </a:t>
            </a:r>
            <a:r>
              <a:rPr lang="en-US" sz="5400" b="1" dirty="0" err="1"/>
              <a:t>Diyos</a:t>
            </a:r>
            <a:r>
              <a:rPr lang="en-US" sz="5400" b="1" dirty="0"/>
              <a:t> </a:t>
            </a:r>
            <a:r>
              <a:rPr lang="en-US" sz="5400" b="1" dirty="0" err="1"/>
              <a:t>na</a:t>
            </a:r>
            <a:r>
              <a:rPr lang="en-US" sz="5400" b="1" dirty="0"/>
              <a:t> </a:t>
            </a:r>
            <a:r>
              <a:rPr lang="en-US" sz="5400" b="1" dirty="0" err="1"/>
              <a:t>Maylikha</a:t>
            </a:r>
            <a:r>
              <a:rPr lang="en-US" sz="5400" b="1" dirty="0"/>
              <a:t> ng </a:t>
            </a:r>
            <a:r>
              <a:rPr lang="en-US" sz="5400" b="1" dirty="0" err="1"/>
              <a:t>lahat</a:t>
            </a:r>
            <a:r>
              <a:rPr lang="en-US" sz="5400" b="1" dirty="0"/>
              <a:t>, </a:t>
            </a:r>
            <a:r>
              <a:rPr lang="en-US" sz="5400" b="1" dirty="0" err="1"/>
              <a:t>puspusin</a:t>
            </a:r>
            <a:r>
              <a:rPr lang="en-US" sz="5400" b="1" dirty="0"/>
              <a:t> </a:t>
            </a:r>
            <a:r>
              <a:rPr lang="en-US" sz="5400" b="1" dirty="0" err="1"/>
              <a:t>mo</a:t>
            </a:r>
            <a:r>
              <a:rPr lang="en-US" sz="5400" b="1" dirty="0"/>
              <a:t> </a:t>
            </a:r>
            <a:r>
              <a:rPr lang="en-US" sz="5400" b="1" dirty="0" err="1"/>
              <a:t>sa</a:t>
            </a:r>
            <a:r>
              <a:rPr lang="en-US" sz="5400" b="1" dirty="0"/>
              <a:t> </a:t>
            </a:r>
            <a:r>
              <a:rPr lang="en-US" sz="5400" b="1" dirty="0" err="1"/>
              <a:t>pagbabasbas</a:t>
            </a:r>
            <a:r>
              <a:rPr lang="en-US" sz="5400" b="1" dirty="0"/>
              <a:t> ng </a:t>
            </a:r>
            <a:r>
              <a:rPr lang="en-US" sz="5400" b="1" dirty="0" err="1"/>
              <a:t>iyong</a:t>
            </a:r>
            <a:r>
              <a:rPr lang="en-US" sz="5400" b="1" dirty="0"/>
              <a:t> Banal </a:t>
            </a:r>
            <a:r>
              <a:rPr lang="en-US" sz="5400" b="1" dirty="0" err="1"/>
              <a:t>na</a:t>
            </a:r>
            <a:r>
              <a:rPr lang="en-US" sz="5400" b="1" dirty="0"/>
              <a:t> Espiritu ang </a:t>
            </a:r>
            <a:r>
              <a:rPr lang="en-US" sz="5400" b="1" dirty="0" err="1"/>
              <a:t>mga</a:t>
            </a:r>
            <a:r>
              <a:rPr lang="en-US" sz="5400" b="1" dirty="0"/>
              <a:t> </a:t>
            </a:r>
            <a:r>
              <a:rPr lang="en-US" sz="5400" b="1" dirty="0" err="1"/>
              <a:t>alay</a:t>
            </a:r>
            <a:r>
              <a:rPr lang="en-US" sz="5400" b="1" dirty="0"/>
              <a:t> </a:t>
            </a:r>
            <a:r>
              <a:rPr lang="en-US" sz="5400" b="1" dirty="0" err="1"/>
              <a:t>na</a:t>
            </a:r>
            <a:r>
              <a:rPr lang="en-US" sz="5400" b="1" dirty="0"/>
              <a:t> </a:t>
            </a:r>
            <a:r>
              <a:rPr lang="en-US" sz="5400" b="1" dirty="0" err="1"/>
              <a:t>ito</a:t>
            </a:r>
            <a:r>
              <a:rPr lang="en-US" sz="5400" b="1" dirty="0"/>
              <a:t> </a:t>
            </a:r>
            <a:r>
              <a:rPr lang="en-US" sz="5400" b="1" dirty="0" err="1"/>
              <a:t>upang</a:t>
            </a:r>
            <a:r>
              <a:rPr lang="en-US" sz="5400" b="1" dirty="0"/>
              <a:t> </a:t>
            </a:r>
            <a:r>
              <a:rPr lang="en-US" sz="5400" b="1" dirty="0" err="1"/>
              <a:t>makapakinabang</a:t>
            </a:r>
            <a:r>
              <a:rPr lang="en-US" sz="5400" b="1" dirty="0"/>
              <a:t> ang </a:t>
            </a:r>
            <a:r>
              <a:rPr lang="en-US" sz="5400" b="1" dirty="0" err="1"/>
              <a:t>iyong</a:t>
            </a:r>
            <a:r>
              <a:rPr lang="en-US" sz="5400" b="1" dirty="0"/>
              <a:t> </a:t>
            </a:r>
            <a:r>
              <a:rPr lang="en-US" sz="5400" b="1" dirty="0" err="1"/>
              <a:t>Sambayanan</a:t>
            </a:r>
            <a:r>
              <a:rPr lang="en-US" sz="5400" b="1" dirty="0"/>
              <a:t> </a:t>
            </a:r>
            <a:r>
              <a:rPr lang="en-US" sz="5400" b="1" dirty="0" err="1"/>
              <a:t>sa</a:t>
            </a:r>
            <a:r>
              <a:rPr lang="en-US" sz="5400" b="1" dirty="0"/>
              <a:t> </a:t>
            </a:r>
            <a:r>
              <a:rPr lang="en-US" sz="5400" b="1" dirty="0" err="1"/>
              <a:t>paglingap</a:t>
            </a:r>
            <a:r>
              <a:rPr lang="en-US" sz="5400" b="1" dirty="0"/>
              <a:t> </a:t>
            </a:r>
            <a:r>
              <a:rPr lang="en-US" sz="5400" b="1" dirty="0" err="1"/>
              <a:t>mong</a:t>
            </a:r>
            <a:r>
              <a:rPr lang="en-US" sz="5400" b="1" dirty="0"/>
              <a:t> </a:t>
            </a:r>
            <a:r>
              <a:rPr lang="en-US" sz="5400" b="1" dirty="0" err="1"/>
              <a:t>nagbibigay</a:t>
            </a:r>
            <a:r>
              <a:rPr lang="en-US" sz="5400" b="1" dirty="0"/>
              <a:t> </a:t>
            </a:r>
            <a:r>
              <a:rPr lang="en-US" sz="5400" b="1" dirty="0" err="1"/>
              <a:t>buhay</a:t>
            </a:r>
            <a:r>
              <a:rPr lang="en-US" sz="5400" b="1" dirty="0"/>
              <a:t> </a:t>
            </a:r>
            <a:r>
              <a:rPr lang="en-US" sz="5400" b="1" dirty="0" err="1"/>
              <a:t>sa</a:t>
            </a:r>
            <a:r>
              <a:rPr lang="en-US" sz="5400" b="1" dirty="0"/>
              <a:t> </a:t>
            </a:r>
            <a:r>
              <a:rPr lang="en-US" sz="5400" b="1" dirty="0" err="1"/>
              <a:t>tanan</a:t>
            </a:r>
            <a:endParaRPr lang="en-US" sz="5400" b="1" dirty="0"/>
          </a:p>
        </p:txBody>
      </p:sp>
    </p:spTree>
    <p:extLst>
      <p:ext uri="{BB962C8B-B14F-4D97-AF65-F5344CB8AC3E}">
        <p14:creationId xmlns:p14="http://schemas.microsoft.com/office/powerpoint/2010/main" val="22070630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86690" y="2713771"/>
            <a:ext cx="10451123" cy="2387600"/>
          </a:xfrm>
        </p:spPr>
        <p:txBody>
          <a:bodyPr>
            <a:noAutofit/>
          </a:bodyPr>
          <a:lstStyle/>
          <a:p>
            <a:pPr algn="l"/>
            <a:br>
              <a:rPr lang="en-US" sz="5400" b="1" dirty="0"/>
            </a:br>
            <a:r>
              <a:rPr lang="en-US" sz="5400" b="1" dirty="0"/>
              <a:t> </a:t>
            </a:r>
            <a:br>
              <a:rPr lang="en-US" sz="5400" b="1" dirty="0"/>
            </a:br>
            <a:r>
              <a:rPr lang="en-US" sz="5400" b="1" dirty="0" err="1"/>
              <a:t>Pari</a:t>
            </a:r>
            <a:r>
              <a:rPr lang="en-US" sz="5400" b="1" dirty="0"/>
              <a:t>: </a:t>
            </a:r>
            <a:br>
              <a:rPr lang="en-US" sz="5400" b="1" dirty="0"/>
            </a:br>
            <a:r>
              <a:rPr lang="en-US" sz="5400" b="1" dirty="0" err="1"/>
              <a:t>sa</a:t>
            </a:r>
            <a:r>
              <a:rPr lang="en-US" sz="5400" b="1" dirty="0"/>
              <a:t> </a:t>
            </a:r>
            <a:r>
              <a:rPr lang="en-US" sz="5400" b="1" dirty="0" err="1"/>
              <a:t>pamamagitan</a:t>
            </a:r>
            <a:r>
              <a:rPr lang="en-US" sz="5400" b="1" dirty="0"/>
              <a:t> </a:t>
            </a:r>
            <a:r>
              <a:rPr lang="en-US" sz="5400" b="1" dirty="0" err="1"/>
              <a:t>ni</a:t>
            </a:r>
            <a:r>
              <a:rPr lang="en-US" sz="5400" b="1" dirty="0"/>
              <a:t> </a:t>
            </a:r>
            <a:r>
              <a:rPr lang="en-US" sz="5400" b="1" dirty="0" err="1"/>
              <a:t>HesuKristo</a:t>
            </a:r>
            <a:r>
              <a:rPr lang="en-US" sz="5400" b="1" dirty="0"/>
              <a:t>, ang </a:t>
            </a:r>
            <a:r>
              <a:rPr lang="en-US" sz="5400" b="1" dirty="0" err="1"/>
              <a:t>Pagkain</a:t>
            </a:r>
            <a:r>
              <a:rPr lang="en-US" sz="5400" b="1" dirty="0"/>
              <a:t> at </a:t>
            </a:r>
            <a:r>
              <a:rPr lang="en-US" sz="5400" b="1" dirty="0" err="1"/>
              <a:t>Inuming</a:t>
            </a:r>
            <a:r>
              <a:rPr lang="en-US" sz="5400" b="1" dirty="0"/>
              <a:t> </a:t>
            </a:r>
            <a:r>
              <a:rPr lang="en-US" sz="5400" b="1" dirty="0" err="1"/>
              <a:t>nagbibigay</a:t>
            </a:r>
            <a:r>
              <a:rPr lang="en-US" sz="5400" b="1" dirty="0"/>
              <a:t> </a:t>
            </a:r>
            <a:r>
              <a:rPr lang="en-US" sz="5400" b="1" dirty="0" err="1"/>
              <a:t>buhay</a:t>
            </a:r>
            <a:r>
              <a:rPr lang="en-US" sz="5400" b="1" dirty="0"/>
              <a:t>, </a:t>
            </a:r>
            <a:r>
              <a:rPr lang="en-US" sz="5400" b="1" dirty="0" err="1"/>
              <a:t>kasama</a:t>
            </a:r>
            <a:r>
              <a:rPr lang="en-US" sz="5400" b="1" dirty="0"/>
              <a:t> ng Espiritu Santo </a:t>
            </a:r>
            <a:r>
              <a:rPr lang="en-US" sz="5400" b="1" dirty="0" err="1"/>
              <a:t>magpasawalang</a:t>
            </a:r>
            <a:r>
              <a:rPr lang="en-US" sz="5400" b="1" dirty="0"/>
              <a:t> </a:t>
            </a:r>
            <a:r>
              <a:rPr lang="en-US" sz="5400" b="1" dirty="0" err="1"/>
              <a:t>hanggan</a:t>
            </a:r>
            <a:r>
              <a:rPr lang="en-US" sz="5400" b="1" dirty="0"/>
              <a:t>.</a:t>
            </a:r>
          </a:p>
        </p:txBody>
      </p:sp>
    </p:spTree>
    <p:extLst>
      <p:ext uri="{BB962C8B-B14F-4D97-AF65-F5344CB8AC3E}">
        <p14:creationId xmlns:p14="http://schemas.microsoft.com/office/powerpoint/2010/main" val="25335899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140764" y="1204871"/>
            <a:ext cx="8544170" cy="3130064"/>
          </a:xfrm>
        </p:spPr>
        <p:txBody>
          <a:bodyPr>
            <a:normAutofit fontScale="90000"/>
          </a:bodyPr>
          <a:lstStyle/>
          <a:p>
            <a:pPr algn="l"/>
            <a:r>
              <a:rPr lang="en-US" sz="14200" b="1" dirty="0"/>
              <a:t>Lahat: Amen</a:t>
            </a:r>
            <a:br>
              <a:rPr lang="en-US" sz="8000" dirty="0"/>
            </a:br>
            <a:endParaRPr lang="en-US" sz="8000" dirty="0"/>
          </a:p>
        </p:txBody>
      </p:sp>
      <p:pic>
        <p:nvPicPr>
          <p:cNvPr id="3" name="Picture 2" descr="http://t1.gstatic.com/images?q=tbn:ANd9GcRTBYhdwLRro4xT83nWjKQ28UmO0kOsnPQIDY8f4klDPgIhkdSXBg">
            <a:extLst>
              <a:ext uri="{FF2B5EF4-FFF2-40B4-BE49-F238E27FC236}">
                <a16:creationId xmlns:a16="http://schemas.microsoft.com/office/drawing/2014/main" id="{B274EE56-2BC5-4366-AF7B-BBEC093A8BED}"/>
              </a:ext>
            </a:extLst>
          </p:cNvPr>
          <p:cNvPicPr>
            <a:picLocks noChangeAspect="1" noChangeArrowheads="1"/>
          </p:cNvPicPr>
          <p:nvPr/>
        </p:nvPicPr>
        <p:blipFill>
          <a:blip r:embed="rId2"/>
          <a:srcRect/>
          <a:stretch>
            <a:fillRect/>
          </a:stretch>
        </p:blipFill>
        <p:spPr bwMode="auto">
          <a:xfrm>
            <a:off x="4466492" y="3429002"/>
            <a:ext cx="3276600" cy="2286000"/>
          </a:xfrm>
          <a:prstGeom prst="rect">
            <a:avLst/>
          </a:prstGeom>
          <a:noFill/>
        </p:spPr>
      </p:pic>
    </p:spTree>
    <p:extLst>
      <p:ext uri="{BB962C8B-B14F-4D97-AF65-F5344CB8AC3E}">
        <p14:creationId xmlns:p14="http://schemas.microsoft.com/office/powerpoint/2010/main" val="2869995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22AE-2C05-466A-AA33-2044592B82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70A9C4-C67E-49A5-A5E0-51434997098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23018"/>
            <a:ext cx="12192000" cy="6834981"/>
          </a:xfrm>
        </p:spPr>
      </p:pic>
    </p:spTree>
    <p:extLst>
      <p:ext uri="{BB962C8B-B14F-4D97-AF65-F5344CB8AC3E}">
        <p14:creationId xmlns:p14="http://schemas.microsoft.com/office/powerpoint/2010/main" val="2700384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14045" y="3882048"/>
            <a:ext cx="10515600" cy="1325563"/>
          </a:xfrm>
        </p:spPr>
        <p:txBody>
          <a:bodyPr>
            <a:normAutofit/>
          </a:bodyPr>
          <a:lstStyle/>
          <a:p>
            <a:pPr algn="ctr"/>
            <a:r>
              <a:rPr lang="en-US" sz="7200" b="1" dirty="0" err="1"/>
              <a:t>Awit</a:t>
            </a:r>
            <a:r>
              <a:rPr lang="en-US" sz="7200" b="1" dirty="0"/>
              <a:t> </a:t>
            </a:r>
            <a:r>
              <a:rPr lang="en-US" sz="7200" b="1" dirty="0" err="1"/>
              <a:t>sa</a:t>
            </a:r>
            <a:r>
              <a:rPr lang="en-US" sz="7200" b="1" dirty="0"/>
              <a:t> </a:t>
            </a:r>
            <a:r>
              <a:rPr lang="en-US" sz="7200" b="1" dirty="0" err="1"/>
              <a:t>Komunyon</a:t>
            </a:r>
            <a:endParaRPr lang="en-US" sz="7200" b="1" dirty="0"/>
          </a:p>
        </p:txBody>
      </p:sp>
      <p:pic>
        <p:nvPicPr>
          <p:cNvPr id="5" name="Content Placeholder 4">
            <a:extLst>
              <a:ext uri="{FF2B5EF4-FFF2-40B4-BE49-F238E27FC236}">
                <a16:creationId xmlns:a16="http://schemas.microsoft.com/office/drawing/2014/main" id="{B46704FF-F538-47A5-A456-DF80C4191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756" y="1210733"/>
            <a:ext cx="3626910" cy="2201333"/>
          </a:xfrm>
          <a:prstGeom prst="rect">
            <a:avLst/>
          </a:prstGeom>
        </p:spPr>
      </p:pic>
    </p:spTree>
    <p:extLst>
      <p:ext uri="{BB962C8B-B14F-4D97-AF65-F5344CB8AC3E}">
        <p14:creationId xmlns:p14="http://schemas.microsoft.com/office/powerpoint/2010/main" val="1763878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61647" y="4692039"/>
            <a:ext cx="10709030" cy="2387600"/>
          </a:xfrm>
        </p:spPr>
        <p:txBody>
          <a:bodyPr>
            <a:normAutofit fontScale="90000"/>
          </a:bodyPr>
          <a:lstStyle/>
          <a:p>
            <a:r>
              <a:rPr lang="en-US" b="1" dirty="0" err="1"/>
              <a:t>Kahanga-hanga</a:t>
            </a:r>
            <a:br>
              <a:rPr lang="en-US" dirty="0"/>
            </a:br>
            <a:r>
              <a:rPr lang="en-US" dirty="0"/>
              <a:t> </a:t>
            </a:r>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C4BDD586-B003-41FB-AECD-B0C01B02F54B}"/>
              </a:ext>
            </a:extLst>
          </p:cNvPr>
          <p:cNvPicPr>
            <a:picLocks noChangeAspect="1" noChangeArrowheads="1"/>
          </p:cNvPicPr>
          <p:nvPr/>
        </p:nvPicPr>
        <p:blipFill>
          <a:blip r:embed="rId3"/>
          <a:srcRect/>
          <a:stretch>
            <a:fillRect/>
          </a:stretch>
        </p:blipFill>
        <p:spPr bwMode="auto">
          <a:xfrm>
            <a:off x="987921" y="527539"/>
            <a:ext cx="1881051" cy="1371600"/>
          </a:xfrm>
          <a:prstGeom prst="rect">
            <a:avLst/>
          </a:prstGeom>
          <a:noFill/>
        </p:spPr>
      </p:pic>
    </p:spTree>
    <p:extLst>
      <p:ext uri="{BB962C8B-B14F-4D97-AF65-F5344CB8AC3E}">
        <p14:creationId xmlns:p14="http://schemas.microsoft.com/office/powerpoint/2010/main" val="21717306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A7D1-9B70-4DEB-9EAF-E8EAB9A1A31E}"/>
              </a:ext>
            </a:extLst>
          </p:cNvPr>
          <p:cNvSpPr>
            <a:spLocks noGrp="1"/>
          </p:cNvSpPr>
          <p:nvPr>
            <p:ph type="ctrTitle"/>
          </p:nvPr>
        </p:nvSpPr>
        <p:spPr>
          <a:xfrm>
            <a:off x="975945" y="2915994"/>
            <a:ext cx="10269415" cy="2387600"/>
          </a:xfrm>
        </p:spPr>
        <p:txBody>
          <a:bodyPr>
            <a:noAutofit/>
          </a:bodyPr>
          <a:lstStyle/>
          <a:p>
            <a:r>
              <a:rPr lang="en-US" dirty="0" err="1"/>
              <a:t>Pinagmamasdan</a:t>
            </a:r>
            <a:r>
              <a:rPr lang="en-US" dirty="0"/>
              <a:t> </a:t>
            </a:r>
            <a:r>
              <a:rPr lang="en-US" dirty="0" err="1"/>
              <a:t>ko</a:t>
            </a:r>
            <a:r>
              <a:rPr lang="en-US" dirty="0"/>
              <a:t> ang </a:t>
            </a:r>
            <a:r>
              <a:rPr lang="en-US" dirty="0" err="1"/>
              <a:t>langit</a:t>
            </a:r>
            <a:r>
              <a:rPr lang="en-US" dirty="0"/>
              <a:t> </a:t>
            </a:r>
            <a:br>
              <a:rPr lang="en-US" dirty="0"/>
            </a:br>
            <a:r>
              <a:rPr lang="en-US" dirty="0" err="1"/>
              <a:t>na</a:t>
            </a:r>
            <a:r>
              <a:rPr lang="en-US" dirty="0"/>
              <a:t> </a:t>
            </a:r>
            <a:r>
              <a:rPr lang="en-US" dirty="0" err="1"/>
              <a:t>gawa</a:t>
            </a:r>
            <a:r>
              <a:rPr lang="en-US" dirty="0"/>
              <a:t> ng ‘Yong </a:t>
            </a:r>
            <a:r>
              <a:rPr lang="en-US" dirty="0" err="1"/>
              <a:t>mga</a:t>
            </a:r>
            <a:r>
              <a:rPr lang="en-US" dirty="0"/>
              <a:t> </a:t>
            </a:r>
            <a:r>
              <a:rPr lang="en-US" dirty="0" err="1"/>
              <a:t>kamay</a:t>
            </a:r>
            <a:r>
              <a:rPr lang="en-US" dirty="0"/>
              <a:t>.</a:t>
            </a:r>
            <a:br>
              <a:rPr lang="en-US" dirty="0"/>
            </a:br>
            <a:r>
              <a:rPr lang="en-US" dirty="0"/>
              <a:t>Ang </a:t>
            </a:r>
            <a:r>
              <a:rPr lang="en-US" dirty="0" err="1"/>
              <a:t>buwan</a:t>
            </a:r>
            <a:r>
              <a:rPr lang="en-US" dirty="0"/>
              <a:t> at </a:t>
            </a:r>
            <a:r>
              <a:rPr lang="en-US" dirty="0" err="1"/>
              <a:t>mga</a:t>
            </a:r>
            <a:r>
              <a:rPr lang="en-US" dirty="0"/>
              <a:t> </a:t>
            </a:r>
            <a:r>
              <a:rPr lang="en-US" dirty="0" err="1"/>
              <a:t>bituin</a:t>
            </a:r>
            <a:r>
              <a:rPr lang="en-US" dirty="0"/>
              <a:t> </a:t>
            </a:r>
            <a:r>
              <a:rPr lang="en-US" dirty="0" err="1"/>
              <a:t>na</a:t>
            </a:r>
            <a:r>
              <a:rPr lang="en-US" dirty="0"/>
              <a:t> </a:t>
            </a:r>
            <a:br>
              <a:rPr lang="en-US" dirty="0"/>
            </a:br>
            <a:r>
              <a:rPr lang="en-US" dirty="0" err="1"/>
              <a:t>sa</a:t>
            </a:r>
            <a:r>
              <a:rPr lang="en-US" dirty="0"/>
              <a:t> </a:t>
            </a:r>
            <a:r>
              <a:rPr lang="en-US" dirty="0" err="1"/>
              <a:t>langit</a:t>
            </a:r>
            <a:r>
              <a:rPr lang="en-US" dirty="0"/>
              <a:t> ‘Yong </a:t>
            </a:r>
            <a:r>
              <a:rPr lang="en-US" dirty="0" err="1"/>
              <a:t>inilagay</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0F406E73-ECB1-4ADC-BDE6-A5A1ED28FD0F}"/>
              </a:ext>
            </a:extLst>
          </p:cNvPr>
          <p:cNvPicPr>
            <a:picLocks noChangeAspect="1" noChangeArrowheads="1"/>
          </p:cNvPicPr>
          <p:nvPr/>
        </p:nvPicPr>
        <p:blipFill>
          <a:blip r:embed="rId3"/>
          <a:srcRect/>
          <a:stretch>
            <a:fillRect/>
          </a:stretch>
        </p:blipFill>
        <p:spPr bwMode="auto">
          <a:xfrm>
            <a:off x="9551628" y="342900"/>
            <a:ext cx="1881051" cy="1371600"/>
          </a:xfrm>
          <a:prstGeom prst="rect">
            <a:avLst/>
          </a:prstGeom>
          <a:noFill/>
        </p:spPr>
      </p:pic>
    </p:spTree>
    <p:extLst>
      <p:ext uri="{BB962C8B-B14F-4D97-AF65-F5344CB8AC3E}">
        <p14:creationId xmlns:p14="http://schemas.microsoft.com/office/powerpoint/2010/main" val="33866903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0123D597-0F2E-464A-B217-0750D2AF7EA1}"/>
              </a:ext>
            </a:extLst>
          </p:cNvPr>
          <p:cNvPicPr>
            <a:picLocks noChangeAspect="1" noChangeArrowheads="1"/>
          </p:cNvPicPr>
          <p:nvPr/>
        </p:nvPicPr>
        <p:blipFill>
          <a:blip r:embed="rId3"/>
          <a:srcRect/>
          <a:stretch>
            <a:fillRect/>
          </a:stretch>
        </p:blipFill>
        <p:spPr bwMode="auto">
          <a:xfrm>
            <a:off x="852855" y="272561"/>
            <a:ext cx="1881051" cy="1371600"/>
          </a:xfrm>
          <a:prstGeom prst="rect">
            <a:avLst/>
          </a:prstGeom>
          <a:noFill/>
        </p:spPr>
      </p:pic>
    </p:spTree>
    <p:extLst>
      <p:ext uri="{BB962C8B-B14F-4D97-AF65-F5344CB8AC3E}">
        <p14:creationId xmlns:p14="http://schemas.microsoft.com/office/powerpoint/2010/main" val="2195191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8A9F-80C2-4D44-9289-1B533192BD02}"/>
              </a:ext>
            </a:extLst>
          </p:cNvPr>
          <p:cNvSpPr>
            <a:spLocks noGrp="1"/>
          </p:cNvSpPr>
          <p:nvPr>
            <p:ph type="ctrTitle"/>
          </p:nvPr>
        </p:nvSpPr>
        <p:spPr>
          <a:xfrm>
            <a:off x="835269" y="2863239"/>
            <a:ext cx="10735408" cy="2387600"/>
          </a:xfrm>
        </p:spPr>
        <p:txBody>
          <a:bodyPr>
            <a:noAutofit/>
          </a:bodyPr>
          <a:lstStyle/>
          <a:p>
            <a:r>
              <a:rPr lang="en-US" dirty="0"/>
              <a:t>O </a:t>
            </a:r>
            <a:r>
              <a:rPr lang="en-US" dirty="0" err="1"/>
              <a:t>sino</a:t>
            </a:r>
            <a:r>
              <a:rPr lang="en-US" dirty="0"/>
              <a:t> kaya </a:t>
            </a:r>
            <a:r>
              <a:rPr lang="en-US" dirty="0" err="1"/>
              <a:t>siyang</a:t>
            </a:r>
            <a:r>
              <a:rPr lang="en-US" dirty="0"/>
              <a:t> </a:t>
            </a:r>
            <a:r>
              <a:rPr lang="en-US" dirty="0" err="1"/>
              <a:t>tao</a:t>
            </a:r>
            <a:r>
              <a:rPr lang="en-US" dirty="0"/>
              <a:t> </a:t>
            </a:r>
            <a:br>
              <a:rPr lang="en-US" dirty="0"/>
            </a:br>
            <a:r>
              <a:rPr lang="en-US" dirty="0" err="1"/>
              <a:t>na</a:t>
            </a:r>
            <a:r>
              <a:rPr lang="en-US" dirty="0"/>
              <a:t> </a:t>
            </a:r>
            <a:r>
              <a:rPr lang="en-US" dirty="0" err="1"/>
              <a:t>Iyong</a:t>
            </a:r>
            <a:r>
              <a:rPr lang="en-US" dirty="0"/>
              <a:t> </a:t>
            </a:r>
            <a:r>
              <a:rPr lang="en-US" dirty="0" err="1"/>
              <a:t>pinagmamasdan</a:t>
            </a:r>
            <a:r>
              <a:rPr lang="en-US" dirty="0"/>
              <a:t>?</a:t>
            </a:r>
            <a:br>
              <a:rPr lang="en-US" dirty="0"/>
            </a:br>
            <a:r>
              <a:rPr lang="en-US" dirty="0" err="1"/>
              <a:t>Ginawa</a:t>
            </a:r>
            <a:r>
              <a:rPr lang="en-US" dirty="0"/>
              <a:t> </a:t>
            </a:r>
            <a:r>
              <a:rPr lang="en-US" dirty="0" err="1"/>
              <a:t>Mong</a:t>
            </a:r>
            <a:r>
              <a:rPr lang="en-US" dirty="0"/>
              <a:t> </a:t>
            </a:r>
            <a:r>
              <a:rPr lang="en-US" dirty="0" err="1"/>
              <a:t>anghel</a:t>
            </a:r>
            <a:r>
              <a:rPr lang="en-US" dirty="0"/>
              <a:t> ang </a:t>
            </a:r>
            <a:r>
              <a:rPr lang="en-US" dirty="0" err="1"/>
              <a:t>katulad</a:t>
            </a:r>
            <a:r>
              <a:rPr lang="en-US" dirty="0"/>
              <a:t>, </a:t>
            </a:r>
            <a:r>
              <a:rPr lang="en-US" dirty="0" err="1"/>
              <a:t>pinuno</a:t>
            </a:r>
            <a:r>
              <a:rPr lang="en-US" dirty="0"/>
              <a:t> Mo ng </a:t>
            </a:r>
            <a:r>
              <a:rPr lang="en-US" dirty="0" err="1"/>
              <a:t>karangalan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3EA5CBF2-BE1A-42FB-9C73-4573E7D1A4DE}"/>
              </a:ext>
            </a:extLst>
          </p:cNvPr>
          <p:cNvPicPr>
            <a:picLocks noChangeAspect="1" noChangeArrowheads="1"/>
          </p:cNvPicPr>
          <p:nvPr/>
        </p:nvPicPr>
        <p:blipFill>
          <a:blip r:embed="rId3"/>
          <a:srcRect/>
          <a:stretch>
            <a:fillRect/>
          </a:stretch>
        </p:blipFill>
        <p:spPr bwMode="auto">
          <a:xfrm>
            <a:off x="9481289" y="553915"/>
            <a:ext cx="1881051" cy="1371600"/>
          </a:xfrm>
          <a:prstGeom prst="rect">
            <a:avLst/>
          </a:prstGeom>
          <a:noFill/>
        </p:spPr>
      </p:pic>
    </p:spTree>
    <p:extLst>
      <p:ext uri="{BB962C8B-B14F-4D97-AF65-F5344CB8AC3E}">
        <p14:creationId xmlns:p14="http://schemas.microsoft.com/office/powerpoint/2010/main" val="294777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D8E5-B7CD-4B14-B1A8-5B6581E055CD}"/>
              </a:ext>
            </a:extLst>
          </p:cNvPr>
          <p:cNvSpPr>
            <a:spLocks noGrp="1"/>
          </p:cNvSpPr>
          <p:nvPr>
            <p:ph type="title"/>
          </p:nvPr>
        </p:nvSpPr>
        <p:spPr>
          <a:xfrm>
            <a:off x="889456" y="2603449"/>
            <a:ext cx="10515600" cy="1325563"/>
          </a:xfrm>
        </p:spPr>
        <p:txBody>
          <a:bodyPr>
            <a:noAutofit/>
          </a:bodyPr>
          <a:lstStyle/>
          <a:p>
            <a:r>
              <a:rPr lang="en-US" sz="5400" b="1" dirty="0" err="1"/>
              <a:t>Tagapamuno</a:t>
            </a:r>
            <a:r>
              <a:rPr lang="en-US" sz="5400" b="1" dirty="0"/>
              <a:t>: </a:t>
            </a:r>
            <a:r>
              <a:rPr lang="en-US" sz="4800" b="1" dirty="0" err="1"/>
              <a:t>Tawagin</a:t>
            </a:r>
            <a:r>
              <a:rPr lang="en-US" sz="4800" b="1" dirty="0"/>
              <a:t> </a:t>
            </a:r>
            <a:r>
              <a:rPr lang="en-US" sz="4800" b="1" dirty="0" err="1"/>
              <a:t>natin</a:t>
            </a:r>
            <a:r>
              <a:rPr lang="en-US" sz="4800" b="1" dirty="0"/>
              <a:t> ang </a:t>
            </a:r>
            <a:r>
              <a:rPr lang="en-US" sz="4800" b="1" dirty="0" err="1"/>
              <a:t>Inang</a:t>
            </a:r>
            <a:r>
              <a:rPr lang="en-US" sz="4800" b="1" dirty="0"/>
              <a:t> </a:t>
            </a:r>
            <a:r>
              <a:rPr lang="en-US" sz="4800" b="1" dirty="0" err="1"/>
              <a:t>Lupa</a:t>
            </a:r>
            <a:r>
              <a:rPr lang="en-US" sz="4800" b="1" dirty="0"/>
              <a:t>, </a:t>
            </a:r>
            <a:r>
              <a:rPr lang="en-US" sz="4800" b="1" dirty="0" err="1"/>
              <a:t>sa</a:t>
            </a:r>
            <a:r>
              <a:rPr lang="en-US" sz="4800" b="1" dirty="0"/>
              <a:t> </a:t>
            </a:r>
            <a:r>
              <a:rPr lang="en-US" sz="4800" b="1" dirty="0" err="1"/>
              <a:t>angkin</a:t>
            </a:r>
            <a:r>
              <a:rPr lang="en-US" sz="4800" b="1" dirty="0"/>
              <a:t> </a:t>
            </a:r>
            <a:r>
              <a:rPr lang="en-US" sz="4800" b="1" dirty="0" err="1"/>
              <a:t>Niyang</a:t>
            </a:r>
            <a:r>
              <a:rPr lang="en-US" sz="4800" b="1" dirty="0"/>
              <a:t> </a:t>
            </a:r>
            <a:r>
              <a:rPr lang="en-US" sz="4800" b="1" dirty="0" err="1"/>
              <a:t>kariktan</a:t>
            </a:r>
            <a:r>
              <a:rPr lang="en-US" sz="4800" b="1" dirty="0"/>
              <a:t> at </a:t>
            </a:r>
            <a:r>
              <a:rPr lang="en-US" sz="4800" b="1" dirty="0" err="1"/>
              <a:t>sa</a:t>
            </a:r>
            <a:r>
              <a:rPr lang="en-US" sz="4800" b="1" dirty="0"/>
              <a:t> </a:t>
            </a:r>
            <a:r>
              <a:rPr lang="en-US" sz="4800" b="1" dirty="0" err="1"/>
              <a:t>handog</a:t>
            </a:r>
            <a:r>
              <a:rPr lang="en-US" sz="4800" b="1" dirty="0"/>
              <a:t> </a:t>
            </a:r>
            <a:r>
              <a:rPr lang="en-US" sz="4800" b="1" dirty="0" err="1"/>
              <a:t>Niyang</a:t>
            </a:r>
            <a:r>
              <a:rPr lang="en-US" sz="4800" b="1" dirty="0"/>
              <a:t> </a:t>
            </a:r>
            <a:r>
              <a:rPr lang="en-US" sz="4800" b="1" dirty="0" err="1"/>
              <a:t>kasaganaan</a:t>
            </a:r>
            <a:r>
              <a:rPr lang="en-US" sz="4800" b="1" dirty="0"/>
              <a:t> ng </a:t>
            </a:r>
            <a:r>
              <a:rPr lang="en-US" sz="4800" b="1" dirty="0" err="1"/>
              <a:t>buhay</a:t>
            </a:r>
            <a:r>
              <a:rPr lang="en-US" sz="4800" b="1" dirty="0"/>
              <a:t>; at </a:t>
            </a:r>
            <a:r>
              <a:rPr lang="en-US" sz="4800" b="1" dirty="0" err="1"/>
              <a:t>sama-sama</a:t>
            </a:r>
            <a:r>
              <a:rPr lang="en-US" sz="4800" b="1" dirty="0"/>
              <a:t> </a:t>
            </a:r>
            <a:r>
              <a:rPr lang="en-US" sz="4800" b="1" dirty="0" err="1"/>
              <a:t>natin</a:t>
            </a:r>
            <a:r>
              <a:rPr lang="en-US" sz="4800" b="1" dirty="0"/>
              <a:t> </a:t>
            </a:r>
            <a:r>
              <a:rPr lang="en-US" sz="4800" b="1" dirty="0" err="1"/>
              <a:t>Siyang</a:t>
            </a:r>
            <a:r>
              <a:rPr lang="en-US" sz="4800" b="1" dirty="0"/>
              <a:t> </a:t>
            </a:r>
            <a:r>
              <a:rPr lang="en-US" sz="4800" b="1" dirty="0" err="1"/>
              <a:t>anyayahan</a:t>
            </a:r>
            <a:r>
              <a:rPr lang="en-US" sz="4800" b="1" dirty="0"/>
              <a:t>: </a:t>
            </a:r>
            <a:br>
              <a:rPr lang="en-US" sz="4800" b="1" dirty="0"/>
            </a:br>
            <a:br>
              <a:rPr lang="en-US" sz="4800" dirty="0"/>
            </a:br>
            <a:r>
              <a:rPr lang="fi-FI" sz="4800" b="1" dirty="0"/>
              <a:t>Tugon (lahat): Halina at sumaamin.</a:t>
            </a:r>
            <a:br>
              <a:rPr lang="en-US" sz="6000" b="1" dirty="0"/>
            </a:br>
            <a:r>
              <a:rPr lang="en-US" sz="6000" b="1" dirty="0"/>
              <a:t> </a:t>
            </a:r>
            <a:br>
              <a:rPr lang="en-US" sz="6000" dirty="0"/>
            </a:br>
            <a:endParaRPr lang="en-US" sz="4800" dirty="0"/>
          </a:p>
        </p:txBody>
      </p:sp>
      <p:pic>
        <p:nvPicPr>
          <p:cNvPr id="4" name="Picture 3">
            <a:extLst>
              <a:ext uri="{FF2B5EF4-FFF2-40B4-BE49-F238E27FC236}">
                <a16:creationId xmlns:a16="http://schemas.microsoft.com/office/drawing/2014/main" id="{A7756587-543B-4FA7-BC64-B94B9B04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08" y="4808668"/>
            <a:ext cx="4958221" cy="1715845"/>
          </a:xfrm>
          <a:prstGeom prst="rect">
            <a:avLst/>
          </a:prstGeom>
        </p:spPr>
      </p:pic>
    </p:spTree>
    <p:extLst>
      <p:ext uri="{BB962C8B-B14F-4D97-AF65-F5344CB8AC3E}">
        <p14:creationId xmlns:p14="http://schemas.microsoft.com/office/powerpoint/2010/main" val="11334754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74580369-7B89-458C-8063-EF6883FA97A6}"/>
              </a:ext>
            </a:extLst>
          </p:cNvPr>
          <p:cNvPicPr>
            <a:picLocks noChangeAspect="1" noChangeArrowheads="1"/>
          </p:cNvPicPr>
          <p:nvPr/>
        </p:nvPicPr>
        <p:blipFill>
          <a:blip r:embed="rId3"/>
          <a:srcRect/>
          <a:stretch>
            <a:fillRect/>
          </a:stretch>
        </p:blipFill>
        <p:spPr bwMode="auto">
          <a:xfrm>
            <a:off x="1154974" y="474785"/>
            <a:ext cx="1881051" cy="1371600"/>
          </a:xfrm>
          <a:prstGeom prst="rect">
            <a:avLst/>
          </a:prstGeom>
          <a:noFill/>
        </p:spPr>
      </p:pic>
    </p:spTree>
    <p:extLst>
      <p:ext uri="{BB962C8B-B14F-4D97-AF65-F5344CB8AC3E}">
        <p14:creationId xmlns:p14="http://schemas.microsoft.com/office/powerpoint/2010/main" val="1094544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7D2E-6EFC-46C4-8E65-E6FFE504DC9C}"/>
              </a:ext>
            </a:extLst>
          </p:cNvPr>
          <p:cNvSpPr>
            <a:spLocks noGrp="1"/>
          </p:cNvSpPr>
          <p:nvPr>
            <p:ph type="ctrTitle"/>
          </p:nvPr>
        </p:nvSpPr>
        <p:spPr>
          <a:xfrm>
            <a:off x="1046284" y="3030295"/>
            <a:ext cx="10146323" cy="2387600"/>
          </a:xfrm>
        </p:spPr>
        <p:txBody>
          <a:bodyPr>
            <a:noAutofit/>
          </a:bodyPr>
          <a:lstStyle/>
          <a:p>
            <a:r>
              <a:rPr lang="en-US" dirty="0" err="1"/>
              <a:t>Malayo</a:t>
            </a:r>
            <a:r>
              <a:rPr lang="en-US" dirty="0"/>
              <a:t> man ang </a:t>
            </a:r>
            <a:r>
              <a:rPr lang="en-US" dirty="0" err="1"/>
              <a:t>tao</a:t>
            </a:r>
            <a:r>
              <a:rPr lang="en-US" dirty="0"/>
              <a:t> </a:t>
            </a:r>
            <a:r>
              <a:rPr lang="en-US" dirty="0" err="1"/>
              <a:t>sa</a:t>
            </a:r>
            <a:r>
              <a:rPr lang="en-US" dirty="0"/>
              <a:t> </a:t>
            </a:r>
            <a:r>
              <a:rPr lang="en-US" dirty="0" err="1"/>
              <a:t>lupa</a:t>
            </a:r>
            <a:r>
              <a:rPr lang="en-US" dirty="0"/>
              <a:t>, </a:t>
            </a:r>
            <a:r>
              <a:rPr lang="en-US" dirty="0" err="1"/>
              <a:t>sakupin</a:t>
            </a:r>
            <a:r>
              <a:rPr lang="en-US" dirty="0"/>
              <a:t> man </a:t>
            </a:r>
            <a:r>
              <a:rPr lang="en-US" dirty="0" err="1"/>
              <a:t>niya</a:t>
            </a:r>
            <a:r>
              <a:rPr lang="en-US" dirty="0"/>
              <a:t> ang </a:t>
            </a:r>
            <a:r>
              <a:rPr lang="en-US" dirty="0" err="1"/>
              <a:t>buwan</a:t>
            </a:r>
            <a:r>
              <a:rPr lang="en-US" dirty="0"/>
              <a:t>.</a:t>
            </a:r>
            <a:br>
              <a:rPr lang="en-US" dirty="0"/>
            </a:br>
            <a:r>
              <a:rPr lang="en-US" dirty="0" err="1"/>
              <a:t>Ikutin</a:t>
            </a:r>
            <a:r>
              <a:rPr lang="en-US" dirty="0"/>
              <a:t> man ang </a:t>
            </a:r>
            <a:r>
              <a:rPr lang="en-US" dirty="0" err="1"/>
              <a:t>kalangitan</a:t>
            </a:r>
            <a:r>
              <a:rPr lang="en-US" dirty="0"/>
              <a:t>, </a:t>
            </a:r>
            <a:br>
              <a:rPr lang="en-US" dirty="0"/>
            </a:br>
            <a:r>
              <a:rPr lang="en-US" dirty="0"/>
              <a:t>ang </a:t>
            </a:r>
            <a:r>
              <a:rPr lang="en-US" dirty="0" err="1"/>
              <a:t>D’yos</a:t>
            </a:r>
            <a:r>
              <a:rPr lang="en-US" dirty="0"/>
              <a:t> </a:t>
            </a:r>
            <a:r>
              <a:rPr lang="en-US" dirty="0" err="1"/>
              <a:t>rin</a:t>
            </a:r>
            <a:r>
              <a:rPr lang="en-US" dirty="0"/>
              <a:t> ang </a:t>
            </a:r>
            <a:r>
              <a:rPr lang="en-US" dirty="0" err="1"/>
              <a:t>dinadatnan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2FB53402-D1CC-403E-9DF0-6E5D4D656D10}"/>
              </a:ext>
            </a:extLst>
          </p:cNvPr>
          <p:cNvPicPr>
            <a:picLocks noChangeAspect="1" noChangeArrowheads="1"/>
          </p:cNvPicPr>
          <p:nvPr/>
        </p:nvPicPr>
        <p:blipFill>
          <a:blip r:embed="rId3"/>
          <a:srcRect/>
          <a:stretch>
            <a:fillRect/>
          </a:stretch>
        </p:blipFill>
        <p:spPr bwMode="auto">
          <a:xfrm>
            <a:off x="9542837" y="448408"/>
            <a:ext cx="1881051" cy="1371600"/>
          </a:xfrm>
          <a:prstGeom prst="rect">
            <a:avLst/>
          </a:prstGeom>
          <a:noFill/>
        </p:spPr>
      </p:pic>
    </p:spTree>
    <p:extLst>
      <p:ext uri="{BB962C8B-B14F-4D97-AF65-F5344CB8AC3E}">
        <p14:creationId xmlns:p14="http://schemas.microsoft.com/office/powerpoint/2010/main" val="2323301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9196572-3678-400D-91DB-F50D4D05D0F9}"/>
              </a:ext>
            </a:extLst>
          </p:cNvPr>
          <p:cNvPicPr>
            <a:picLocks noChangeAspect="1" noChangeArrowheads="1"/>
          </p:cNvPicPr>
          <p:nvPr/>
        </p:nvPicPr>
        <p:blipFill>
          <a:blip r:embed="rId3"/>
          <a:srcRect/>
          <a:stretch>
            <a:fillRect/>
          </a:stretch>
        </p:blipFill>
        <p:spPr bwMode="auto">
          <a:xfrm>
            <a:off x="1093428" y="430823"/>
            <a:ext cx="1881051" cy="1371600"/>
          </a:xfrm>
          <a:prstGeom prst="rect">
            <a:avLst/>
          </a:prstGeom>
          <a:noFill/>
        </p:spPr>
      </p:pic>
    </p:spTree>
    <p:extLst>
      <p:ext uri="{BB962C8B-B14F-4D97-AF65-F5344CB8AC3E}">
        <p14:creationId xmlns:p14="http://schemas.microsoft.com/office/powerpoint/2010/main" val="2677504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DF73-F5A0-451D-A42A-2F04D3BF23B0}"/>
              </a:ext>
            </a:extLst>
          </p:cNvPr>
          <p:cNvSpPr>
            <a:spLocks noGrp="1"/>
          </p:cNvSpPr>
          <p:nvPr>
            <p:ph type="ctrTitle"/>
          </p:nvPr>
        </p:nvSpPr>
        <p:spPr>
          <a:xfrm>
            <a:off x="1081454" y="2828072"/>
            <a:ext cx="9847385" cy="2387600"/>
          </a:xfrm>
        </p:spPr>
        <p:txBody>
          <a:bodyPr>
            <a:normAutofit fontScale="90000"/>
          </a:bodyPr>
          <a:lstStyle/>
          <a:p>
            <a:r>
              <a:rPr lang="en-US" dirty="0" err="1"/>
              <a:t>Ipinagbubunyi</a:t>
            </a:r>
            <a:r>
              <a:rPr lang="en-US" dirty="0"/>
              <a:t> “Yong </a:t>
            </a:r>
            <a:r>
              <a:rPr lang="en-US" dirty="0" err="1"/>
              <a:t>pangalan</a:t>
            </a:r>
            <a:r>
              <a:rPr lang="en-US" dirty="0"/>
              <a:t> </a:t>
            </a:r>
            <a:br>
              <a:rPr lang="en-US" dirty="0"/>
            </a:br>
            <a:r>
              <a:rPr lang="en-US" dirty="0"/>
              <a:t>ng </a:t>
            </a:r>
            <a:r>
              <a:rPr lang="en-US" dirty="0" err="1"/>
              <a:t>ibon</a:t>
            </a:r>
            <a:r>
              <a:rPr lang="en-US" dirty="0"/>
              <a:t> </a:t>
            </a:r>
            <a:r>
              <a:rPr lang="en-US" dirty="0" err="1"/>
              <a:t>na</a:t>
            </a:r>
            <a:r>
              <a:rPr lang="en-US" dirty="0"/>
              <a:t> </a:t>
            </a:r>
            <a:r>
              <a:rPr lang="en-US" dirty="0" err="1"/>
              <a:t>lumilipad</a:t>
            </a:r>
            <a:r>
              <a:rPr lang="en-US" dirty="0"/>
              <a:t>.</a:t>
            </a:r>
            <a:br>
              <a:rPr lang="en-US" dirty="0"/>
            </a:br>
            <a:r>
              <a:rPr lang="en-US" dirty="0" err="1"/>
              <a:t>Pinahahayag</a:t>
            </a:r>
            <a:r>
              <a:rPr lang="en-US" dirty="0"/>
              <a:t> ng </a:t>
            </a:r>
            <a:r>
              <a:rPr lang="en-US" dirty="0" err="1"/>
              <a:t>kabundukan</a:t>
            </a:r>
            <a:r>
              <a:rPr lang="en-US" dirty="0"/>
              <a:t> </a:t>
            </a:r>
            <a:br>
              <a:rPr lang="en-US" dirty="0"/>
            </a:br>
            <a:r>
              <a:rPr lang="en-US" dirty="0"/>
              <a:t>“</a:t>
            </a:r>
            <a:r>
              <a:rPr lang="en-US" dirty="0" err="1"/>
              <a:t>Ikaw</a:t>
            </a:r>
            <a:r>
              <a:rPr lang="en-US" dirty="0"/>
              <a:t> ang Poon ng </a:t>
            </a:r>
            <a:r>
              <a:rPr lang="en-US" dirty="0" err="1"/>
              <a:t>lahat</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3E65144E-99B7-4034-9775-EF61C9833CE2}"/>
              </a:ext>
            </a:extLst>
          </p:cNvPr>
          <p:cNvPicPr>
            <a:picLocks noChangeAspect="1" noChangeArrowheads="1"/>
          </p:cNvPicPr>
          <p:nvPr/>
        </p:nvPicPr>
        <p:blipFill>
          <a:blip r:embed="rId3"/>
          <a:srcRect/>
          <a:stretch>
            <a:fillRect/>
          </a:stretch>
        </p:blipFill>
        <p:spPr bwMode="auto">
          <a:xfrm>
            <a:off x="9692305" y="457200"/>
            <a:ext cx="1881051" cy="1371600"/>
          </a:xfrm>
          <a:prstGeom prst="rect">
            <a:avLst/>
          </a:prstGeom>
          <a:noFill/>
        </p:spPr>
      </p:pic>
    </p:spTree>
    <p:extLst>
      <p:ext uri="{BB962C8B-B14F-4D97-AF65-F5344CB8AC3E}">
        <p14:creationId xmlns:p14="http://schemas.microsoft.com/office/powerpoint/2010/main" val="24276883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99F4F1AE-EEE8-475D-98AF-EEAF383D24A4}"/>
              </a:ext>
            </a:extLst>
          </p:cNvPr>
          <p:cNvPicPr>
            <a:picLocks noChangeAspect="1" noChangeArrowheads="1"/>
          </p:cNvPicPr>
          <p:nvPr/>
        </p:nvPicPr>
        <p:blipFill>
          <a:blip r:embed="rId3"/>
          <a:srcRect/>
          <a:stretch>
            <a:fillRect/>
          </a:stretch>
        </p:blipFill>
        <p:spPr bwMode="auto">
          <a:xfrm>
            <a:off x="1225312" y="483577"/>
            <a:ext cx="1881051" cy="1371600"/>
          </a:xfrm>
          <a:prstGeom prst="rect">
            <a:avLst/>
          </a:prstGeom>
          <a:noFill/>
        </p:spPr>
      </p:pic>
    </p:spTree>
    <p:extLst>
      <p:ext uri="{BB962C8B-B14F-4D97-AF65-F5344CB8AC3E}">
        <p14:creationId xmlns:p14="http://schemas.microsoft.com/office/powerpoint/2010/main" val="7982624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6BC9-403D-4FDF-93B5-9EAA67E1699D}"/>
              </a:ext>
            </a:extLst>
          </p:cNvPr>
          <p:cNvSpPr>
            <a:spLocks noGrp="1"/>
          </p:cNvSpPr>
          <p:nvPr>
            <p:ph type="ctrTitle"/>
          </p:nvPr>
        </p:nvSpPr>
        <p:spPr>
          <a:xfrm>
            <a:off x="1257300" y="2810486"/>
            <a:ext cx="9829799" cy="2387600"/>
          </a:xfrm>
        </p:spPr>
        <p:txBody>
          <a:bodyPr>
            <a:normAutofit fontScale="90000"/>
          </a:bodyPr>
          <a:lstStyle/>
          <a:p>
            <a:r>
              <a:rPr lang="en-US" dirty="0"/>
              <a:t>Sa </a:t>
            </a:r>
            <a:r>
              <a:rPr lang="en-US" dirty="0" err="1"/>
              <a:t>dahong</a:t>
            </a:r>
            <a:r>
              <a:rPr lang="en-US" dirty="0"/>
              <a:t> </a:t>
            </a:r>
            <a:r>
              <a:rPr lang="en-US" dirty="0" err="1"/>
              <a:t>hinihipan</a:t>
            </a:r>
            <a:r>
              <a:rPr lang="en-US" dirty="0"/>
              <a:t> ng </a:t>
            </a:r>
            <a:r>
              <a:rPr lang="en-US" dirty="0" err="1"/>
              <a:t>simoy</a:t>
            </a:r>
            <a:r>
              <a:rPr lang="en-US" dirty="0"/>
              <a:t> </a:t>
            </a:r>
            <a:br>
              <a:rPr lang="en-US" dirty="0"/>
            </a:br>
            <a:r>
              <a:rPr lang="en-US" dirty="0"/>
              <a:t>ang </a:t>
            </a:r>
            <a:r>
              <a:rPr lang="en-US" dirty="0" err="1"/>
              <a:t>tinig</a:t>
            </a:r>
            <a:r>
              <a:rPr lang="en-US" dirty="0"/>
              <a:t> </a:t>
            </a:r>
            <a:r>
              <a:rPr lang="en-US" dirty="0" err="1"/>
              <a:t>Mo’y</a:t>
            </a:r>
            <a:r>
              <a:rPr lang="en-US" dirty="0"/>
              <a:t> </a:t>
            </a:r>
            <a:r>
              <a:rPr lang="en-US" dirty="0" err="1"/>
              <a:t>mapapakinggan</a:t>
            </a:r>
            <a:r>
              <a:rPr lang="en-US" dirty="0"/>
              <a:t>.</a:t>
            </a:r>
            <a:br>
              <a:rPr lang="en-US" dirty="0"/>
            </a:br>
            <a:r>
              <a:rPr lang="en-US" dirty="0"/>
              <a:t>Sa </a:t>
            </a:r>
            <a:r>
              <a:rPr lang="en-US" dirty="0" err="1"/>
              <a:t>ulan</a:t>
            </a:r>
            <a:r>
              <a:rPr lang="en-US" dirty="0"/>
              <a:t> </a:t>
            </a:r>
            <a:r>
              <a:rPr lang="en-US" dirty="0" err="1"/>
              <a:t>na</a:t>
            </a:r>
            <a:r>
              <a:rPr lang="en-US" dirty="0"/>
              <a:t> </a:t>
            </a:r>
            <a:r>
              <a:rPr lang="en-US" dirty="0" err="1"/>
              <a:t>biyaya</a:t>
            </a:r>
            <a:r>
              <a:rPr lang="en-US" dirty="0"/>
              <a:t> ng </a:t>
            </a:r>
            <a:r>
              <a:rPr lang="en-US" dirty="0" err="1"/>
              <a:t>langit</a:t>
            </a:r>
            <a:r>
              <a:rPr lang="en-US" dirty="0"/>
              <a:t> </a:t>
            </a:r>
            <a:r>
              <a:rPr lang="en-US" dirty="0" err="1"/>
              <a:t>kabutihan</a:t>
            </a:r>
            <a:r>
              <a:rPr lang="en-US" dirty="0"/>
              <a:t> </a:t>
            </a:r>
            <a:r>
              <a:rPr lang="en-US" dirty="0" err="1"/>
              <a:t>Mo’y</a:t>
            </a:r>
            <a:r>
              <a:rPr lang="en-US" dirty="0"/>
              <a:t> </a:t>
            </a:r>
            <a:r>
              <a:rPr lang="en-US" dirty="0" err="1"/>
              <a:t>makakamtan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F97D28A5-241C-4D92-BA58-CD6562747D6E}"/>
              </a:ext>
            </a:extLst>
          </p:cNvPr>
          <p:cNvPicPr>
            <a:picLocks noChangeAspect="1" noChangeArrowheads="1"/>
          </p:cNvPicPr>
          <p:nvPr/>
        </p:nvPicPr>
        <p:blipFill>
          <a:blip r:embed="rId3"/>
          <a:srcRect/>
          <a:stretch>
            <a:fillRect/>
          </a:stretch>
        </p:blipFill>
        <p:spPr bwMode="auto">
          <a:xfrm>
            <a:off x="9323028" y="527539"/>
            <a:ext cx="1881051" cy="1371600"/>
          </a:xfrm>
          <a:prstGeom prst="rect">
            <a:avLst/>
          </a:prstGeom>
          <a:noFill/>
        </p:spPr>
      </p:pic>
    </p:spTree>
    <p:extLst>
      <p:ext uri="{BB962C8B-B14F-4D97-AF65-F5344CB8AC3E}">
        <p14:creationId xmlns:p14="http://schemas.microsoft.com/office/powerpoint/2010/main" val="10682835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24CB67C5-46C3-4100-B726-B429DF7367CC}"/>
              </a:ext>
            </a:extLst>
          </p:cNvPr>
          <p:cNvPicPr>
            <a:picLocks noChangeAspect="1" noChangeArrowheads="1"/>
          </p:cNvPicPr>
          <p:nvPr/>
        </p:nvPicPr>
        <p:blipFill>
          <a:blip r:embed="rId3"/>
          <a:srcRect/>
          <a:stretch>
            <a:fillRect/>
          </a:stretch>
        </p:blipFill>
        <p:spPr bwMode="auto">
          <a:xfrm>
            <a:off x="1374781" y="562708"/>
            <a:ext cx="1881051" cy="1371600"/>
          </a:xfrm>
          <a:prstGeom prst="rect">
            <a:avLst/>
          </a:prstGeom>
          <a:noFill/>
        </p:spPr>
      </p:pic>
    </p:spTree>
    <p:extLst>
      <p:ext uri="{BB962C8B-B14F-4D97-AF65-F5344CB8AC3E}">
        <p14:creationId xmlns:p14="http://schemas.microsoft.com/office/powerpoint/2010/main" val="4036553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39446" y="3277983"/>
            <a:ext cx="10515600" cy="1325563"/>
          </a:xfrm>
        </p:spPr>
        <p:txBody>
          <a:bodyPr>
            <a:normAutofit/>
          </a:bodyPr>
          <a:lstStyle/>
          <a:p>
            <a:pPr algn="ctr"/>
            <a:r>
              <a:rPr lang="en-US" sz="6000" b="1" dirty="0" err="1"/>
              <a:t>Panalangin</a:t>
            </a:r>
            <a:r>
              <a:rPr lang="en-US" sz="6000" b="1" dirty="0"/>
              <a:t> </a:t>
            </a:r>
            <a:r>
              <a:rPr lang="en-US" sz="6000" b="1" dirty="0" err="1"/>
              <a:t>Pagkapakinabang</a:t>
            </a:r>
            <a:endParaRPr lang="en-US" sz="6000" b="1"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4201862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F05-306C-4996-B2BB-E3DAD8AC5EAF}"/>
              </a:ext>
            </a:extLst>
          </p:cNvPr>
          <p:cNvSpPr>
            <a:spLocks noGrp="1"/>
          </p:cNvSpPr>
          <p:nvPr>
            <p:ph type="ctrTitle"/>
          </p:nvPr>
        </p:nvSpPr>
        <p:spPr>
          <a:xfrm>
            <a:off x="923484" y="3750807"/>
            <a:ext cx="10609710" cy="2384548"/>
          </a:xfrm>
        </p:spPr>
        <p:txBody>
          <a:bodyPr>
            <a:noAutofit/>
          </a:bodyPr>
          <a:lstStyle/>
          <a:p>
            <a:pPr algn="l"/>
            <a:r>
              <a:rPr lang="en-US" sz="5400" b="1" dirty="0" err="1"/>
              <a:t>Pari</a:t>
            </a:r>
            <a:r>
              <a:rPr lang="en-US" sz="5400" b="1" dirty="0"/>
              <a:t>:  </a:t>
            </a:r>
            <a:r>
              <a:rPr lang="en-US" sz="5400" b="1" dirty="0" err="1"/>
              <a:t>Diyos</a:t>
            </a:r>
            <a:r>
              <a:rPr lang="en-US" sz="5400" b="1" dirty="0"/>
              <a:t> ng </a:t>
            </a:r>
            <a:r>
              <a:rPr lang="en-US" sz="5400" b="1" dirty="0" err="1"/>
              <a:t>pag-ibig</a:t>
            </a:r>
            <a:r>
              <a:rPr lang="en-US" sz="5400" b="1" dirty="0"/>
              <a:t> at </a:t>
            </a:r>
            <a:r>
              <a:rPr lang="en-US" sz="5400" b="1" dirty="0" err="1"/>
              <a:t>buhay</a:t>
            </a:r>
            <a:r>
              <a:rPr lang="en-US" sz="5400" b="1" dirty="0"/>
              <a:t>, </a:t>
            </a:r>
            <a:r>
              <a:rPr lang="en-US" sz="5400" b="1" dirty="0" err="1"/>
              <a:t>pinapakinabang</a:t>
            </a:r>
            <a:r>
              <a:rPr lang="en-US" sz="5400" b="1" dirty="0"/>
              <a:t> </a:t>
            </a:r>
            <a:r>
              <a:rPr lang="en-US" sz="5400" b="1" dirty="0" err="1"/>
              <a:t>mo</a:t>
            </a:r>
            <a:r>
              <a:rPr lang="en-US" sz="5400" b="1" dirty="0"/>
              <a:t> ang </a:t>
            </a:r>
            <a:r>
              <a:rPr lang="en-US" sz="5400" b="1" dirty="0" err="1"/>
              <a:t>iyong</a:t>
            </a:r>
            <a:r>
              <a:rPr lang="en-US" sz="5400" b="1" dirty="0"/>
              <a:t> </a:t>
            </a:r>
            <a:r>
              <a:rPr lang="en-US" sz="5400" b="1" dirty="0" err="1"/>
              <a:t>sambayanan</a:t>
            </a:r>
            <a:r>
              <a:rPr lang="en-US" sz="5400" b="1" dirty="0"/>
              <a:t> </a:t>
            </a:r>
            <a:r>
              <a:rPr lang="en-US" sz="5400" b="1" dirty="0" err="1"/>
              <a:t>sa</a:t>
            </a:r>
            <a:r>
              <a:rPr lang="en-US" sz="5400" b="1" dirty="0"/>
              <a:t> </a:t>
            </a:r>
            <a:r>
              <a:rPr lang="en-US" sz="5400" b="1" dirty="0" err="1"/>
              <a:t>iyong</a:t>
            </a:r>
            <a:r>
              <a:rPr lang="en-US" sz="5400" b="1" dirty="0"/>
              <a:t> </a:t>
            </a:r>
            <a:r>
              <a:rPr lang="en-US" sz="5400" b="1" dirty="0" err="1"/>
              <a:t>mga</a:t>
            </a:r>
            <a:r>
              <a:rPr lang="en-US" sz="5400" b="1" dirty="0"/>
              <a:t> </a:t>
            </a:r>
            <a:r>
              <a:rPr lang="en-US" sz="5400" b="1" dirty="0" err="1"/>
              <a:t>handog</a:t>
            </a:r>
            <a:r>
              <a:rPr lang="en-US" sz="5400" b="1" dirty="0"/>
              <a:t> </a:t>
            </a:r>
            <a:r>
              <a:rPr lang="en-US" sz="5400" b="1" dirty="0" err="1"/>
              <a:t>buhat</a:t>
            </a:r>
            <a:r>
              <a:rPr lang="en-US" sz="5400" b="1" dirty="0"/>
              <a:t> kay </a:t>
            </a:r>
            <a:r>
              <a:rPr lang="en-US" sz="5400" b="1" dirty="0" err="1"/>
              <a:t>Inang</a:t>
            </a:r>
            <a:r>
              <a:rPr lang="en-US" sz="5400" b="1" dirty="0"/>
              <a:t> </a:t>
            </a:r>
            <a:r>
              <a:rPr lang="en-US" sz="5400" b="1" dirty="0" err="1"/>
              <a:t>Kalikasan</a:t>
            </a:r>
            <a:r>
              <a:rPr lang="en-US" sz="5400" b="1" dirty="0"/>
              <a:t> </a:t>
            </a:r>
            <a:r>
              <a:rPr lang="en-US" sz="5400" b="1" dirty="0" err="1"/>
              <a:t>na</a:t>
            </a:r>
            <a:r>
              <a:rPr lang="en-US" sz="5400" b="1" dirty="0"/>
              <a:t> </a:t>
            </a:r>
            <a:r>
              <a:rPr lang="en-US" sz="5400" b="1" dirty="0" err="1"/>
              <a:t>ginawa</a:t>
            </a:r>
            <a:r>
              <a:rPr lang="en-US" sz="5400" b="1" dirty="0"/>
              <a:t> </a:t>
            </a:r>
            <a:r>
              <a:rPr lang="en-US" sz="5400" b="1" dirty="0" err="1"/>
              <a:t>mong</a:t>
            </a:r>
            <a:r>
              <a:rPr lang="en-US" sz="5400" b="1" dirty="0"/>
              <a:t> </a:t>
            </a:r>
            <a:r>
              <a:rPr lang="en-US" sz="5400" b="1" dirty="0" err="1"/>
              <a:t>katawan</a:t>
            </a:r>
            <a:r>
              <a:rPr lang="en-US" sz="5400" b="1" dirty="0"/>
              <a:t> at </a:t>
            </a:r>
            <a:r>
              <a:rPr lang="en-US" sz="5400" b="1" dirty="0" err="1"/>
              <a:t>dugo</a:t>
            </a:r>
            <a:r>
              <a:rPr lang="en-US" sz="5400" b="1" dirty="0"/>
              <a:t> ng </a:t>
            </a:r>
            <a:r>
              <a:rPr lang="en-US" sz="5400" b="1" dirty="0" err="1"/>
              <a:t>Anak</a:t>
            </a:r>
            <a:r>
              <a:rPr lang="en-US" sz="5400" b="1" dirty="0"/>
              <a:t> </a:t>
            </a:r>
            <a:r>
              <a:rPr lang="en-US" sz="5400" b="1" dirty="0" err="1"/>
              <a:t>mong</a:t>
            </a:r>
            <a:r>
              <a:rPr lang="en-US" sz="5400" b="1" dirty="0"/>
              <a:t> mahal </a:t>
            </a:r>
            <a:r>
              <a:rPr lang="en-US" sz="5400" b="1" dirty="0" err="1"/>
              <a:t>upang</a:t>
            </a:r>
            <a:r>
              <a:rPr lang="en-US" sz="5400" b="1" dirty="0"/>
              <a:t> para </a:t>
            </a:r>
            <a:r>
              <a:rPr lang="en-US" sz="5400" b="1" dirty="0" err="1"/>
              <a:t>sa</a:t>
            </a:r>
            <a:r>
              <a:rPr lang="en-US" sz="5400" b="1" dirty="0"/>
              <a:t> </a:t>
            </a:r>
            <a:r>
              <a:rPr lang="en-US" sz="5400" b="1" dirty="0" err="1"/>
              <a:t>ami’y</a:t>
            </a:r>
            <a:r>
              <a:rPr lang="en-US" sz="5400" b="1" dirty="0"/>
              <a:t> </a:t>
            </a:r>
            <a:r>
              <a:rPr lang="en-US" sz="5400" b="1" dirty="0" err="1"/>
              <a:t>maging</a:t>
            </a:r>
            <a:r>
              <a:rPr lang="en-US" sz="5400" b="1" dirty="0"/>
              <a:t> </a:t>
            </a:r>
            <a:r>
              <a:rPr lang="en-US" sz="5400" b="1" dirty="0" err="1"/>
              <a:t>pagkain</a:t>
            </a:r>
            <a:r>
              <a:rPr lang="en-US" sz="5400" b="1" dirty="0"/>
              <a:t> at </a:t>
            </a:r>
            <a:r>
              <a:rPr lang="en-US" sz="5400" b="1" dirty="0" err="1"/>
              <a:t>inuming</a:t>
            </a:r>
            <a:r>
              <a:rPr lang="en-US" sz="5400" b="1" dirty="0"/>
              <a:t> </a:t>
            </a:r>
            <a:r>
              <a:rPr lang="en-US" sz="5400" b="1" dirty="0" err="1"/>
              <a:t>nagbibigay</a:t>
            </a:r>
            <a:r>
              <a:rPr lang="en-US" sz="5400" b="1" dirty="0"/>
              <a:t> </a:t>
            </a:r>
            <a:r>
              <a:rPr lang="en-US" sz="5400" b="1" dirty="0" err="1"/>
              <a:t>buhay</a:t>
            </a:r>
            <a:r>
              <a:rPr lang="en-US" sz="5400" b="1" dirty="0"/>
              <a:t>. </a:t>
            </a:r>
          </a:p>
        </p:txBody>
      </p:sp>
    </p:spTree>
    <p:extLst>
      <p:ext uri="{BB962C8B-B14F-4D97-AF65-F5344CB8AC3E}">
        <p14:creationId xmlns:p14="http://schemas.microsoft.com/office/powerpoint/2010/main" val="2212951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F05-306C-4996-B2BB-E3DAD8AC5EAF}"/>
              </a:ext>
            </a:extLst>
          </p:cNvPr>
          <p:cNvSpPr>
            <a:spLocks noGrp="1"/>
          </p:cNvSpPr>
          <p:nvPr>
            <p:ph type="ctrTitle"/>
          </p:nvPr>
        </p:nvSpPr>
        <p:spPr>
          <a:xfrm>
            <a:off x="1023489" y="3132341"/>
            <a:ext cx="10336824" cy="2384548"/>
          </a:xfrm>
        </p:spPr>
        <p:txBody>
          <a:bodyPr>
            <a:noAutofit/>
          </a:bodyPr>
          <a:lstStyle/>
          <a:p>
            <a:pPr algn="l"/>
            <a:r>
              <a:rPr lang="en-US" sz="5400" b="1" dirty="0" err="1"/>
              <a:t>Pari</a:t>
            </a:r>
            <a:r>
              <a:rPr lang="en-US" sz="5400" b="1" dirty="0"/>
              <a:t>:  Ang </a:t>
            </a:r>
            <a:r>
              <a:rPr lang="en-US" sz="5400" b="1" dirty="0" err="1"/>
              <a:t>iyong</a:t>
            </a:r>
            <a:r>
              <a:rPr lang="en-US" sz="5400" b="1" dirty="0"/>
              <a:t> </a:t>
            </a:r>
            <a:r>
              <a:rPr lang="en-US" sz="5400" b="1" dirty="0" err="1"/>
              <a:t>pagpapalang</a:t>
            </a:r>
            <a:r>
              <a:rPr lang="en-US" sz="5400" b="1" dirty="0"/>
              <a:t> </a:t>
            </a:r>
            <a:r>
              <a:rPr lang="en-US" sz="5400" b="1" dirty="0" err="1"/>
              <a:t>kaloob</a:t>
            </a:r>
            <a:r>
              <a:rPr lang="en-US" sz="5400" b="1" dirty="0"/>
              <a:t> </a:t>
            </a:r>
            <a:r>
              <a:rPr lang="en-US" sz="5400" b="1" dirty="0" err="1"/>
              <a:t>sa</a:t>
            </a:r>
            <a:r>
              <a:rPr lang="en-US" sz="5400" b="1" dirty="0"/>
              <a:t> </a:t>
            </a:r>
            <a:r>
              <a:rPr lang="en-US" sz="5400" b="1" dirty="0" err="1"/>
              <a:t>amin</a:t>
            </a:r>
            <a:r>
              <a:rPr lang="en-US" sz="5400" b="1" dirty="0"/>
              <a:t> ay </a:t>
            </a:r>
            <a:r>
              <a:rPr lang="en-US" sz="5400" b="1" dirty="0" err="1"/>
              <a:t>iyong</a:t>
            </a:r>
            <a:r>
              <a:rPr lang="en-US" sz="5400" b="1" dirty="0"/>
              <a:t> </a:t>
            </a:r>
            <a:r>
              <a:rPr lang="en-US" sz="5400" b="1" dirty="0" err="1"/>
              <a:t>panatilihin</a:t>
            </a:r>
            <a:r>
              <a:rPr lang="en-US" sz="5400" b="1" dirty="0"/>
              <a:t> </a:t>
            </a:r>
            <a:r>
              <a:rPr lang="en-US" sz="5400" b="1" dirty="0" err="1"/>
              <a:t>upang</a:t>
            </a:r>
            <a:r>
              <a:rPr lang="en-US" sz="5400" b="1" dirty="0"/>
              <a:t> </a:t>
            </a:r>
            <a:r>
              <a:rPr lang="en-US" sz="5400" b="1" dirty="0" err="1"/>
              <a:t>laging</a:t>
            </a:r>
            <a:r>
              <a:rPr lang="en-US" sz="5400" b="1" dirty="0"/>
              <a:t> </a:t>
            </a:r>
            <a:r>
              <a:rPr lang="en-US" sz="5400" b="1" dirty="0" err="1"/>
              <a:t>masaganang</a:t>
            </a:r>
            <a:r>
              <a:rPr lang="en-US" sz="5400" b="1" dirty="0"/>
              <a:t> </a:t>
            </a:r>
            <a:r>
              <a:rPr lang="en-US" sz="5400" b="1" dirty="0" err="1"/>
              <a:t>dumaloy</a:t>
            </a:r>
            <a:r>
              <a:rPr lang="en-US" sz="5400" b="1" dirty="0"/>
              <a:t> ang Espiritu ng </a:t>
            </a:r>
            <a:r>
              <a:rPr lang="en-US" sz="5400" b="1" dirty="0" err="1"/>
              <a:t>pag-ibig</a:t>
            </a:r>
            <a:r>
              <a:rPr lang="en-US" sz="5400" b="1" dirty="0"/>
              <a:t> </a:t>
            </a:r>
            <a:r>
              <a:rPr lang="en-US" sz="5400" b="1" dirty="0" err="1"/>
              <a:t>sa</a:t>
            </a:r>
            <a:r>
              <a:rPr lang="en-US" sz="5400" b="1" dirty="0"/>
              <a:t> </a:t>
            </a:r>
            <a:r>
              <a:rPr lang="en-US" sz="5400" b="1" dirty="0" err="1"/>
              <a:t>bawat</a:t>
            </a:r>
            <a:r>
              <a:rPr lang="en-US" sz="5400" b="1" dirty="0"/>
              <a:t> </a:t>
            </a:r>
            <a:r>
              <a:rPr lang="en-US" sz="5400" b="1" dirty="0" err="1"/>
              <a:t>isa</a:t>
            </a:r>
            <a:r>
              <a:rPr lang="en-US" sz="5400" b="1" dirty="0"/>
              <a:t> </a:t>
            </a:r>
            <a:r>
              <a:rPr lang="en-US" sz="5400" b="1" dirty="0" err="1"/>
              <a:t>sa</a:t>
            </a:r>
            <a:r>
              <a:rPr lang="en-US" sz="5400" b="1" dirty="0"/>
              <a:t> </a:t>
            </a:r>
            <a:r>
              <a:rPr lang="en-US" sz="5400" b="1" dirty="0" err="1"/>
              <a:t>amin</a:t>
            </a:r>
            <a:r>
              <a:rPr lang="en-US" sz="5400" b="1" dirty="0"/>
              <a:t> at ang </a:t>
            </a:r>
            <a:r>
              <a:rPr lang="en-US" sz="5400" b="1" dirty="0" err="1"/>
              <a:t>aming</a:t>
            </a:r>
            <a:r>
              <a:rPr lang="en-US" sz="5400" b="1" dirty="0"/>
              <a:t> </a:t>
            </a:r>
            <a:r>
              <a:rPr lang="en-US" sz="5400" b="1" dirty="0" err="1"/>
              <a:t>pinagsaluhan</a:t>
            </a:r>
            <a:r>
              <a:rPr lang="en-US" sz="5400" b="1" dirty="0"/>
              <a:t> </a:t>
            </a:r>
            <a:r>
              <a:rPr lang="en-US" sz="5400" b="1" dirty="0" err="1"/>
              <a:t>sa</a:t>
            </a:r>
            <a:r>
              <a:rPr lang="en-US" sz="5400" b="1" dirty="0"/>
              <a:t> </a:t>
            </a:r>
            <a:r>
              <a:rPr lang="en-US" sz="5400" b="1" dirty="0" err="1"/>
              <a:t>pagdiriwang</a:t>
            </a:r>
            <a:r>
              <a:rPr lang="en-US" sz="5400" b="1" dirty="0"/>
              <a:t> </a:t>
            </a:r>
            <a:r>
              <a:rPr lang="en-US" sz="5400" b="1" dirty="0" err="1"/>
              <a:t>na</a:t>
            </a:r>
            <a:r>
              <a:rPr lang="en-US" sz="5400" b="1" dirty="0"/>
              <a:t> </a:t>
            </a:r>
            <a:r>
              <a:rPr lang="en-US" sz="5400" b="1" dirty="0" err="1"/>
              <a:t>ito</a:t>
            </a:r>
            <a:endParaRPr lang="en-US" sz="5400" b="1" dirty="0"/>
          </a:p>
        </p:txBody>
      </p:sp>
    </p:spTree>
    <p:extLst>
      <p:ext uri="{BB962C8B-B14F-4D97-AF65-F5344CB8AC3E}">
        <p14:creationId xmlns:p14="http://schemas.microsoft.com/office/powerpoint/2010/main" val="2789436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1297</Words>
  <Application>Microsoft Macintosh PowerPoint</Application>
  <PresentationFormat>Widescreen</PresentationFormat>
  <Paragraphs>114</Paragraphs>
  <Slides>115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Arial</vt:lpstr>
      <vt:lpstr>Calibri</vt:lpstr>
      <vt:lpstr>Calibri Light</vt:lpstr>
      <vt:lpstr>Office Theme</vt:lpstr>
      <vt:lpstr>Banal na Eukaristiya  Alay kay Inang Kalikasan</vt:lpstr>
      <vt:lpstr>Pagbati at Introduksyon</vt:lpstr>
      <vt:lpstr>Tagapamuno: Pagbati ng kapayapaan at pag-ibig na dumadaloy mula sa puso ng Dakilang Maylikha. Natitipon tayo sa araw na ito upang ipagdiwang ang pagtatapos ng Panahon ng Paglikha at papurihan at pasalamatan ang Diyos na Maylikha sa kadakilaan at kagandahan ng lahat Niyang ginawa. </vt:lpstr>
      <vt:lpstr>Tagapamuno:  Sa sandaling ito, tawagin muna natin ang presensya ng buong Sangkalikasan. </vt:lpstr>
      <vt:lpstr>Panalangin ng Pagtawag nilikha nina Fr. John Leydon   at Sr. Elizabeth Carranza </vt:lpstr>
      <vt:lpstr>Tagapamuno: Sa sulat ensiklikal ni Papa Francisco na pinamagatang Laudato Si, ipinapaalala sa atin ng Santo Papa na “kaalinsabay ng Banal na Kasulatan... patuloy ding inihahayag ng Diyos ang Kanyang Kabanalan sa Sangkalikasan”  (LS 85). </vt:lpstr>
      <vt:lpstr>Tagapamuno: Ipinapaalala din niya sa atin na “Ang kasaysayan ng ating pakikipagkaibigan sa Diyos ay laging nakaugnay sa mga partikular na lugar na inaangkin nating may malalim na personal na kahulugan sa atin” (LS 84). </vt:lpstr>
      <vt:lpstr>Tagapamuno: Natitipon tayo ngayon, bilang mga Pilipino na pinahayagan ng Diyos ng kagandahan at kasaganaan ng sangnilikha sa pamamagitan ng mga natatanging lugar at nilalang na matatagpuan sa ating minumutyang Bayang Pilipinas.    </vt:lpstr>
      <vt:lpstr>Tagapamuno: Tawagin natin ang Inang Lupa, sa angkin Niyang kariktan at sa handog Niyang kasaganaan ng buhay; at sama-sama natin Siyang anyayahan:   Tugon (lahat): Halina at sumaamin.   </vt:lpstr>
      <vt:lpstr>Tagapamuno: Tawagin natin ang mga kabundukan, ang Bundok Apo at Bundok Dulang-dulang sa Mindanao, ang Bundok Kanlaon sa Kabisayaan, ang Bundok Pulag at Bulkang Mayon sa Luzon, ang kabuuan ng mga Bulubunduking Kitanglad, Cordillera at Sierra Madre, </vt:lpstr>
      <vt:lpstr>Tagapamuno: mga tuktok na lugar sa Pilipinas kung saan malalim nating nakakaugnay ang Diyos ng Kapayapaan; at sama-sama natin silang anyayahan:   Tugon (lahat): Halina at sumaamin.  </vt:lpstr>
      <vt:lpstr>Tagapamuno: Tawagin natin ang sangkalupaan na nagpapalago ng mga pinagkukunan natin ng makakain, ang mapagkalingang lupa - mga sakahan, mga taniman ng prutas at halamanan; at sama-sama natin silang anyayahan:  Tugon (lahat): Halina at sumaamin. </vt:lpstr>
      <vt:lpstr>Tagapamuno: Tawagin natin ang mga kagubatan, ang mga nagtatayugang puno na malalim na nakaugnay ang mga ugat sa Inang Lupa at ang mga sanga at dahon sa Amang Kalawakan; at sama-sama natin silang anyayahan:    Tugon (lahat): Halina at sumaamin.  </vt:lpstr>
      <vt:lpstr>Tagapamuno: Tawagin natin ang mga nilalang ng sangkalupaan, ng mga kabundukan, ng mga kagubatan at ng mga karagatan, ang mga kapatid nating Mouse Deer at Tarsier, Philippine Eagle at Golden-Crowned Flying Fox, Giant Mantra Ray at Whale Shark, Saltwater Crocodile at Leatherback Turtle, </vt:lpstr>
      <vt:lpstr>Tagapamuno: lahat ng nilalang na kapamuhay at kabahagi natin sa mga likas na yaman ng Pilipinas; at sama-sama natin silang anyayahan:    Tugon (lahat): Halina at sumaamin.     </vt:lpstr>
      <vt:lpstr>Tagapamuno: Tawagin natin ang mga taong naunang nanahan sa atin dito sa Mundo, and ating mga ninuno at mga kaibigan, lahat ng nangarap ng magandang bukas para sa mga susunod na salinlahi at sa kanilang buhay nakatayo ang ating buhay; at puspos nang pasasalamat sa kanila sama-sama natin silang anyayahan:     Tugon (lahat): Halina at sumaamin. </vt:lpstr>
      <vt:lpstr>Tagapamuno:  Higit sa lahat, tawagin natin Siyang dinadakila nating kabanal-banalan - ang Banal na Santatlo, kamangha-manghang komunidad ng walang-maliw na pag-ibig (LS 246: A Christian Prayer in Union with Creation, Kristiyanong Panalangin Kaisa ang Sangnilikha); ang Banal na Presensya ng ating Diyos Ama at Ina, Pinagmulan ng lahat ng may buhay; </vt:lpstr>
      <vt:lpstr>Tagapamuno: ang Banal na Presensya ni Hesus, Walang Hanggang Salita, Pag-ibig na Nagkatawaang-Tao; at ang Banal na Presensya ng Dakilang Espiritu na dumadaloy sa buong Santinakpan at ngayon ay nagnanais na sumikat sa gitna natin:     Tugon (lahat): Halina at sumaamin. </vt:lpstr>
      <vt:lpstr>Tagapamuno: Atin ngayong kilalanin at ipagdangal ang presensya ng bawat isa; ang presensya ng ating mga ninuno; ang presensya ng buong sangkalikasan at ng lahat ng nilalang; at ang Mismong Presensya ng Diyos na nanahan sa atin, kapiling natin, at nakapalibot sa atin.  (sandaling katahimikan)  </vt:lpstr>
      <vt:lpstr>Pambungad na Awit  at  Panimula ng Pagdiriwang ng Banal na Eukaristiya</vt:lpstr>
      <vt:lpstr>Tagapamuno: Kasama ang buong Sangkalikasan, tayo ngayon ay magpuri at mag-awitan sa Diyos na buhay at nagbibigay buhay… </vt:lpstr>
      <vt:lpstr>Magpuri Kayo sa Panginoon  Koro:   Magpuri kayo sa Panginoong Diyos  lahat ng santinakpan Magsiawit kayo at Sya’y ipagdangal magpakailanman  </vt:lpstr>
      <vt:lpstr>Magpuri kayo mga anghel ng Diyos  sa Panginoong Maykapal Magpuri kayo mga langit  sa Diyos na sa’nyo’y lumikha.   Koro:   Magpuri kayo sa Panginoong Diyos  lahat ng santinakpan Magsiawit kayo at Sya’y ipagdangal magpakailanman     </vt:lpstr>
      <vt:lpstr>   Magpuri kayo sa Panginoon  buwan at araw at bituin Magpuri sa Kanyang karangalan  ulan at hamog at hangin.   Koro:   Magpuri kayo sa Panginoong Diyos  lahat ng santinakpan Magsiawit kayo at Sya’y ipagdangal magpakailanman    </vt:lpstr>
      <vt:lpstr>   Tanang mga tao sa buong mundo,  banal at mabababang puso Purihin ninyo ang Panginoon,  sa sala tayo’y hinango.   Koro:   Magpuri kayo sa Panginoong Diyos  lahat ng santinakpan Magsiawit kayo at Sya’y ipagdangal magpakailanman  </vt:lpstr>
      <vt:lpstr>Pari:  Simulan natin ngayon ang ating pagdiriwang ng Banal na Eukaristiya, sa ngalan ng Ama at ng Anak at ng Espiritu Santo.</vt:lpstr>
      <vt:lpstr>Lahat: Amen </vt:lpstr>
      <vt:lpstr>Pari: Ipinagdiriwang natin ngayon ang pagtatapos ng Panahon ng Paglikha. Ialay natin ang araw na ito kasama ang ating mga sarili para sa ikahihilom ng mga sugat na ating naidulot sa ating Inang Kalikasan.</vt:lpstr>
      <vt:lpstr>Pari: Sa simula ay nilikha ng Diyos ang buong Sangkalikasan na puspos ng kagandahan. Bagamat unti-unti itong nasisira dala ng ating mga pagwawalang bahala at kapabayaan, patuloy pa rin ang paghandog sa atin ng buhay ng Diyos na Maylikha sa pamamagitan ni Inang Kalikasan. </vt:lpstr>
      <vt:lpstr>Pari: Sa lahat ng pagpapalang patuloy niyang inihahandog, patuloy niya rin tayong pinaaalalahanan ng ating pagiging kapatid at katiwala ng lahat ng anyo ng buhay.   Manalangin tayo sa Diyos ng Kagandahang-loob, sa Diyos na Maylikha ng lahat ng bagay na pag-isahin tayo sa pagdiriwang natin ngayon ng Banal na Eukaristiyang ito</vt:lpstr>
      <vt:lpstr>Pari: upang sama-sama nating alalahanin nang may pasasalamat at galak ang lahat ng handog sa atin ni Inang Kalikasan, at sama-sama din nating mapanibago ang pagtatalaga ng ating mga sarili sa pangangalaga sa Kanya at sa pagpapanumbalik ng Kanyang kagandahan.</vt:lpstr>
      <vt:lpstr>Pagbabalik-loob</vt:lpstr>
      <vt:lpstr>Pari: Sa pagdiriwang natin ngayon, ating ituon ang ating pagbabalik-loob sa paghingi ng kapatawaran sa mga nagawa nating paglapastangan at pagsira sa kagandahan, buhay at kabanalan ng ating Inang Kalikasan,   (Aawitin ang Panginoon, Maawa Ka)    </vt:lpstr>
      <vt:lpstr>Gloria</vt:lpstr>
      <vt:lpstr>Panalanging Pambungad</vt:lpstr>
      <vt:lpstr>Pari: Diyos ng pag-ibig at buhay, pasikatin mo sa amin ang iyong kariktan at panatilihin mo sa aming loobin ang kaliwanagan ng Espiritung Banal na sa amin ay muling nagsilang  </vt:lpstr>
      <vt:lpstr>Pari: sa pamamagitan ni Hesukristo, ang Pagkain at Inumin na nagbibigay Buhay sa aming tanan, ngayon at magpasawalang hanggan.   </vt:lpstr>
      <vt:lpstr>Lahat: Amen </vt:lpstr>
      <vt:lpstr>PAGPAPAHAYAG  ng  SALITA NG DIYOS</vt:lpstr>
      <vt:lpstr>Unang Pagbasa  Habakuk 1:2-3; 2:2-4  </vt:lpstr>
      <vt:lpstr>Tagabasa:  Ang Salita ng Diyos.  Lahat: Salamat sa Diyos. </vt:lpstr>
      <vt:lpstr>Salmong Tugunan   Ngayon kung inyong didinggin ang kanyang tinig, huwag ninyong papagmatigasin ang inyong puso.  </vt:lpstr>
      <vt:lpstr>Ikalawang Pagbasa  2 Timoteo 1:6-8, 13-14  </vt:lpstr>
      <vt:lpstr>Tagabasa:  Ang Salita ng Diyos.  Lahat: Salamat sa Diyos. </vt:lpstr>
      <vt:lpstr>  Aklamasyon:  Aleluya, aleluya,  kami ay gawin mong daan ng iyong pag-ibig, kapayapaan  at katarungan, aleluya!    </vt:lpstr>
      <vt:lpstr>Pari:  Sumainyo ang Panginoon.  Lahat: At sumainyo rin. </vt:lpstr>
      <vt:lpstr>Pari:  Ang Mabuting Balita ayon kay San Mateo.  Lahat: Papuri Saiyo,              Panginoon. </vt:lpstr>
      <vt:lpstr>Mabuting Balita  Lucas 17:5-10  </vt:lpstr>
      <vt:lpstr>Pari:  Ang Mabuting Balita ng Panginoon.  Lahat: Pinupuri ka namin,        Panginoong Hesukristo. </vt:lpstr>
      <vt:lpstr>Homiliya</vt:lpstr>
      <vt:lpstr>Pagpapahayag  ng  Pananampalataya</vt:lpstr>
      <vt:lpstr>ANG BANAL NA EUKARISTIYA</vt:lpstr>
      <vt:lpstr>Panalanging Bayan at Malikhaing Pag-aalay</vt:lpstr>
      <vt:lpstr>   Pari: Sa presensya ng ating Diyos na sa pamamagitan ng Kanyang Espiritu ay tinipon tayo, pumarito tayo puspos ng pagkamangha. Sa presensya ng ating Diyos na sinugo ang Kanyang Salita na makipamuhay sa atin, pumarito tayo puspos ng pananampalataya. </vt:lpstr>
      <vt:lpstr>   Pari: Sa presensya ng ating Diyos na hawak-hawak tayo bilang mga anak sa kanyang mga bisig at kinakalinga tayo ng kanyang pag-ibig, pumarito tayo puspos ng pagtitiwala. </vt:lpstr>
      <vt:lpstr>   Pari: Puspos ng pagkamangha, pananampalataya at pagtitiwala, ano ang nais nating ialay ngayon sa Presensya ng Diyos? Sa bawat handog na ating inaalay, sama-sama nating isigaw sa iisang tinig: PAPURI SAIYO, PANGINOON, DIYOS NG SANGNILIKHA!  </vt:lpstr>
      <vt:lpstr>Tugon (lahat): Papuri Saiyo, Panginoon, Diyos ng Sangnilikha. </vt:lpstr>
      <vt:lpstr>       Tagapamuno: Puspos ng pagkamangha, iniaalay namin saiyo ang handog na Apoy: Apoy mula sa Sikat ng Araw na nagpapaalab ng aming buhay.   (Iaalay ang Apoy)</vt:lpstr>
      <vt:lpstr>Tugon (lahat): Papuri Saiyo, Panginoon, Diyos ng Sangnilikha. </vt:lpstr>
      <vt:lpstr>   Tagapamuno: Diyos ng sangnilikha, puspos ng pananampalataya at pagtitiwala, hinihiling namin: biyayaan mo kami ng Apoy ng Iyong Pag-ibig upang buong habag naming marinig ang daing ng Inang Mundo at ang daing ng mga dukha.   (maikling katahimikan) </vt:lpstr>
      <vt:lpstr>   Tagapamuno: Puspos ng pagkamangha, iniaalay namin saiyo ang handog na Tubig: tubig ng buhay na dumadaloy sa iyong mga sapa at mga ilog; </vt:lpstr>
      <vt:lpstr>   Tagapamuno: buhay na tubig na namumutiktik ng samu’t saring anyo ng buhay - mga korales, mga halamang dagat at mga isda; </vt:lpstr>
      <vt:lpstr>   Tagapamuno: tubig na pumapatid ng aming pagka-uhaw; tubig na lumilinis at nagbibigay kagalingan.   (Iaalay angTubig) </vt:lpstr>
      <vt:lpstr>Tugon (lahat): Papuri Saiyo, Panginoon, Diyos ng Sangnilikha. </vt:lpstr>
      <vt:lpstr>   Tagapamuno: Diyos ng sangnilikha, puspos ng pananampalataya at pagtitiwala, hinihiling namin: padaluyin mo sa amin at sa pamamagitan namin ang iyong Nagpapagaling na Pag-ibig upang sama-sama naming mapadaloy ang iyong kagalingan sa aming sugatang mundo.   (maikling katahimikan)  </vt:lpstr>
      <vt:lpstr>   Tagapamuno: Puspos ng pagkamangha, iniaalay namin ang handog na Hangin: ang dako ng mga gas, ang himpapawid na bumabalot sa aming planeta.  </vt:lpstr>
      <vt:lpstr>   Tagapamuno: Ang iyong Hininga ng Buhay. Ang aming paghinga at pagbuga.   (Iaalay ang sumisimbolo ng Hangin)</vt:lpstr>
      <vt:lpstr>Tugon (lahat): Papuri Saiyo, Panginoon, Diyos ng Sangnilikha. </vt:lpstr>
      <vt:lpstr>   Tagapamuno: Namumuno: Diyos ng sangnilikha, puspos ng pananampalataya at pagtitiwala, hinihiling namin: ipagkaloob mo sa amin ang iyong Hininga ng Kalakasan upang sama-sama naming maisaayos ang nag-iisang tahanan ng tanan.   (maikling katahimikan)  </vt:lpstr>
      <vt:lpstr>   Tagapamuno: Puspos ng pagkamangha, iniaalay namin ang handog na Lupa: lupang nagpapalago ng buhay;  </vt:lpstr>
      <vt:lpstr>   Tagapamuno: mga kabundukan ng kapayapaan; mga lambak at mga hardin ng kagalakan.   (Iaalay ang paso ng Lupang may halaman) </vt:lpstr>
      <vt:lpstr>Tugon (lahat): Papuri Saiyo, Panginoon, Diyos ng Sangnilikha. </vt:lpstr>
      <vt:lpstr>   Tagapamuno: Diyos ng sangnilikha, puspos ng pananampalataya at pagtitiwala, hinihiling namin: bigyan mo kami ng kapangyarihang makapagbigay at makapagpalago ng buhay, kapayapaan at kagalakan sa sandaigdigan.   (maikling katahimikan)   </vt:lpstr>
      <vt:lpstr>   Tagapamuno: Puspos ng pagkamangha, iniaalay namin itong tinapay at alak, bunga ng lupa at gawa ng aming mga kamay.   (Iaalay ang tinapay at alak) </vt:lpstr>
      <vt:lpstr>Tugon (lahat): Papuri Saiyo, Panginoon, Diyos ng Sangnilikha. </vt:lpstr>
      <vt:lpstr>   Tagapamuno: Diyos ng sangnilikha, puspos ng pananampalataya at pagtitiwala, hinihiling namin: gawin mong ang aming mga handog na tinapay at alak ay maging Katawan at Dugo ng Iyong Anak na si Hesukristo na sa kanyang dakilang pag-ibig ay inihahatid kami at ang buong sangnilikha sa kaganapan ng buhay.   (maikling katahimikan)  </vt:lpstr>
      <vt:lpstr>Awit sa Pag-aalay:  Kapuri-puri Ka   Kapuri-puri ka,  Diyos Amang lumikha ng lahat Sa Iyong kagandahang-loob narito ang aming maiaalay  </vt:lpstr>
      <vt:lpstr>Mula sa lupa at bunga  ng aming paggawa Ang tinapay na ito para maging pagkaing nagbibigay-buhay Kapuri-puri ang Poong Maykapal Ngayon at magpakailanman Kapuri-puri ang Poong Maykapal Ngayon at magpakailanman </vt:lpstr>
      <vt:lpstr>Kapuri-puri ka,  Diyos Amang lumikha ng lahat Sa Iyong kagandahang-loob narito ang aming maiaalay   </vt:lpstr>
      <vt:lpstr>   Mula sa ubas at bunga  ng aming paggawa Ang alak na ito para maging inuming nagbibigay-lakas Kapuri-puri ang Poong Maykapal Ngayon at magpakailanman Kapuri-puri ang Poong Maykapal Ngayon at magpakailanman </vt:lpstr>
      <vt:lpstr>   Pari: Diyos na Maylikha ng lahat, puspusin mo sa pagbabasbas ng iyong Banal na Espiritu ang mga alay na ito upang makapakinabang ang iyong Sambayanan sa paglingap mong nagbibigay buhay sa tanan</vt:lpstr>
      <vt:lpstr>   Pari:  sa pamamagitan ni HesuKristo, ang Pagkain at Inuming nagbibigay buhay, kasama ng Espiritu Santo magpasawalang hanggan.</vt:lpstr>
      <vt:lpstr>Lahat: Amen </vt:lpstr>
      <vt:lpstr>PowerPoint Presentation</vt:lpstr>
      <vt:lpstr>Awit sa Komunyon</vt:lpstr>
      <vt:lpstr>Kahanga-hanga   Koro:    Kahanga-hanga ang Iyong pangalan,  O Panginoon sa sangkalupaan. Ipinagbunyi Mo ang Iyong Kamahalan sa buong kalangitan.   </vt:lpstr>
      <vt:lpstr>Pinagmamasdan ko ang langit  na gawa ng ‘Yong mga kamay. Ang buwan at mga bituin na  sa langit ‘Yong inilagay. </vt:lpstr>
      <vt:lpstr> Koro:    Kahanga-hanga ang Iyong pangalan,  O Panginoon sa sangkalupaan. Ipinagbunyi Mo ang Iyong Kamahalan sa buong kalangitan.   </vt:lpstr>
      <vt:lpstr>O sino kaya siyang tao  na Iyong pinagmamasdan? Ginawa Mong anghel ang katulad, pinuno Mo ng karangalan. </vt:lpstr>
      <vt:lpstr> Koro:    Kahanga-hanga ang Iyong pangalan,  O Panginoon sa sangkalupaan. Ipinagbunyi Mo ang Iyong Kamahalan sa buong kalangitan.   </vt:lpstr>
      <vt:lpstr>Malayo man ang tao sa lupa, sakupin man niya ang buwan. Ikutin man ang kalangitan,  ang D’yos rin ang dinadatnan. </vt:lpstr>
      <vt:lpstr> Koro:    Kahanga-hanga ang Iyong pangalan,  O Panginoon sa sangkalupaan. Ipinagbunyi Mo ang Iyong Kamahalan sa buong kalangitan.   </vt:lpstr>
      <vt:lpstr>Ipinagbubunyi “Yong pangalan  ng ibon na lumilipad. Pinahahayag ng kabundukan  “Ikaw ang Poon ng lahat!” </vt:lpstr>
      <vt:lpstr> Koro:    Kahanga-hanga ang Iyong pangalan,  O Panginoon sa sangkalupaan. Ipinagbunyi Mo ang Iyong Kamahalan sa buong kalangitan.   </vt:lpstr>
      <vt:lpstr>Sa dahong hinihipan ng simoy  ang tinig Mo’y mapapakinggan. Sa ulan na biyaya ng langit kabutihan Mo’y makakamtan. </vt:lpstr>
      <vt:lpstr> Koro:    Kahanga-hanga ang Iyong pangalan,  O Panginoon sa sangkalupaan. Ipinagbunyi Mo ang Iyong Kamahalan sa buong kalangitan.   </vt:lpstr>
      <vt:lpstr>Panalangin Pagkapakinabang</vt:lpstr>
      <vt:lpstr>Pari:  Diyos ng pag-ibig at buhay, pinapakinabang mo ang iyong sambayanan sa iyong mga handog buhat kay Inang Kalikasan na ginawa mong katawan at dugo ng Anak mong mahal upang para sa ami’y maging pagkain at inuming nagbibigay buhay. </vt:lpstr>
      <vt:lpstr>Pari:  Ang iyong pagpapalang kaloob sa amin ay iyong panatilihin upang laging masaganang dumaloy ang Espiritu ng pag-ibig sa bawat isa sa amin at ang aming pinagsaluhan sa pagdiriwang na ito</vt:lpstr>
      <vt:lpstr>Pari:   ay magdulot sa amin ng biyaya na padaluyin ang iyong buhay sa buong Sangkalikasan sa pamamagitan ni Hesukristo, kasama ng Espiritu Santo magpasawalang hanggan.  </vt:lpstr>
      <vt:lpstr>Lahat: Amen </vt:lpstr>
      <vt:lpstr>Huling Panalangin at Pagbabasbas</vt:lpstr>
      <vt:lpstr>Pari:Sumainyo ang Panginoon  Bayan: At sumainyo rin.  Pari: Yumuko ang lahat at ating hingin ang pagpapala ng Diyos…  </vt:lpstr>
      <vt:lpstr>Pari: Diyos na Maylikha ng lahat, Diyos na Maylikha ng lahat, ikinalugod Mong gawin ang Daigdig na iyong tahanan at tahanan ng tanan. Imulat at ipadama Mo sa amin ang Hininga ng Buhay na nag-uugnay sa amin Saiyo, sa Sangkatauhan at sa buong Sangkalikasan. </vt:lpstr>
      <vt:lpstr>Pari: Gabayan Mo kami ng Iyong Karunungan at Pag-ibig sa pamamagitan ng Iyong Banal na Espiritu. Ituro Mo sa amin ang wastong paggamit ng agham at teknolohiya para sa ikagaganda pa ng Iyong mga nilikha sa halip na ikasisira nito. Manatili ka sa aming patuloy na paglalakbay, kasama ang lahat Mong nilikha, patungo sa bagong langit at bagong lupa na sa ami’y Iyong ipinangako.  </vt:lpstr>
      <vt:lpstr>Lahat: Amen </vt:lpstr>
      <vt:lpstr>Pari: Sumaamin nawa ang kapayapaan ng agos ng mga anyong tubig, ang kapayapaan ng malamyos na hangin, ang kapayapaan ng nagniningningang mga bituin, ang kapayapaan ng mga berdeng lupain at ang kapayapaang nagbubukal sa puso ng Inang Kalikasan.  </vt:lpstr>
      <vt:lpstr>Pari: Higit sa lahat, sumaamin nawa ang puspos na kapayapaang dumadaloy mula Saiyong Kabanal-banalang Puso aming mapagmahal na Diyos Ama, Anak at Espiritu Santo ngayon at magpakailanman.  </vt:lpstr>
      <vt:lpstr>Lahat: Amen </vt:lpstr>
      <vt:lpstr>Pari:  Ang ating pagdiriwang ng buhay ni Inang Kalikasan ay tuluy-tuloy. Humayo tayo taglay ang panibagong lakas at puspos ang pananampalataya na ang Diyos ng pag-ibig at buhay ay nanatiling kasa-kasama natin at nagbibigay sa atin ng inspirasyon at gumagabay sa atin sa ating pagtutuklas ng panibagong pamamaraan at sama-samang pangangalaga sa buong sangnilikha. </vt:lpstr>
      <vt:lpstr>Lahat: Salamat sa Diyos. </vt:lpstr>
      <vt:lpstr>Magpasalamat Kayo sa Panginoon  Koro:   Magpasalamat kayo sa Panginoon Na Syang lumikha  ng lahat ng bagay dito sa mundo Siya’y gumawa ng buwan  at mga bitwin Upang magbigay ng liwanag  sa pagsapit ng dilim </vt:lpstr>
      <vt:lpstr>Koro: O magpasalamat  sa kanyang mga biyaya at awa O ating purihin  ang Poon na mahabagin sa atin     </vt:lpstr>
      <vt:lpstr> Magpasalamat kayo sa Panginoon Dahil sa kagandahang loob niya’y magpakailanman At pagpalain ang Diyos  habang buhay Na siyang nagligtas  sa Kanyang hinirang bayang Israel  </vt:lpstr>
      <vt:lpstr>Koro: O magpasalamat  sa kanyang mga biyaya at awa O ating purihin  ang Poon na mahabagin sa atin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FOR CREATION</dc:title>
  <dc:creator>Elizabeth Carranza</dc:creator>
  <cp:lastModifiedBy>John Leydon</cp:lastModifiedBy>
  <cp:revision>140</cp:revision>
  <dcterms:created xsi:type="dcterms:W3CDTF">2017-08-31T05:52:15Z</dcterms:created>
  <dcterms:modified xsi:type="dcterms:W3CDTF">2019-08-17T05:47:39Z</dcterms:modified>
</cp:coreProperties>
</file>